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  <p:sldId id="391" r:id="rId3"/>
    <p:sldId id="294" r:id="rId4"/>
    <p:sldId id="320" r:id="rId5"/>
    <p:sldId id="297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DC89-C6DC-47D6-B7C7-9AFDAD511AE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9D7A-4FB7-4FC1-A694-E92C553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61D90F77-5E6B-470C-85C6-AAF3BE020A04}"/>
              </a:ext>
            </a:extLst>
          </p:cNvPr>
          <p:cNvSpPr txBox="1"/>
          <p:nvPr/>
        </p:nvSpPr>
        <p:spPr>
          <a:xfrm>
            <a:off x="1695157" y="492638"/>
            <a:ext cx="59822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100" b="1" dirty="0" smtClean="0">
                <a:solidFill>
                  <a:schemeClr val="bg1"/>
                </a:solidFill>
              </a:rPr>
              <a:t> TRƯỜNG </a:t>
            </a:r>
            <a:r>
              <a:rPr lang="vi-VN" sz="2100" b="1" dirty="0">
                <a:solidFill>
                  <a:schemeClr val="bg1"/>
                </a:solidFill>
              </a:rPr>
              <a:t>TIỂU HỌC </a:t>
            </a:r>
            <a:r>
              <a:rPr lang="en-US" sz="2100" b="1" dirty="0" smtClean="0">
                <a:solidFill>
                  <a:schemeClr val="bg1"/>
                </a:solidFill>
              </a:rPr>
              <a:t>CỔ THÀNH</a:t>
            </a:r>
            <a:endParaRPr lang="vi-VN" sz="2100" b="1" dirty="0">
              <a:solidFill>
                <a:schemeClr val="bg1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C11F8414-431B-4993-9DBD-467D26AA11B8}"/>
              </a:ext>
            </a:extLst>
          </p:cNvPr>
          <p:cNvSpPr txBox="1"/>
          <p:nvPr/>
        </p:nvSpPr>
        <p:spPr>
          <a:xfrm>
            <a:off x="1695157" y="2754631"/>
            <a:ext cx="5982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chemeClr val="bg1"/>
                </a:solidFill>
              </a:rPr>
              <a:t>TOÁN  LỚP 1</a:t>
            </a:r>
          </a:p>
          <a:p>
            <a:pPr algn="ctr"/>
            <a:r>
              <a:rPr lang="vi-VN" sz="3600" b="1" dirty="0" err="1">
                <a:solidFill>
                  <a:srgbClr val="FFFF00"/>
                </a:solidFill>
              </a:rPr>
              <a:t>Luyện</a:t>
            </a:r>
            <a:r>
              <a:rPr lang="vi-VN" sz="3600" b="1" dirty="0">
                <a:solidFill>
                  <a:srgbClr val="FFFF00"/>
                </a:solidFill>
              </a:rPr>
              <a:t> </a:t>
            </a:r>
            <a:r>
              <a:rPr lang="vi-VN" sz="3600" b="1" dirty="0" err="1">
                <a:solidFill>
                  <a:srgbClr val="FFFF00"/>
                </a:solidFill>
              </a:rPr>
              <a:t>tập</a:t>
            </a:r>
            <a:r>
              <a:rPr lang="vi-VN" sz="3600" b="1" dirty="0">
                <a:solidFill>
                  <a:srgbClr val="FFFF00"/>
                </a:solidFill>
              </a:rPr>
              <a:t> (132)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59A89FBC-4AED-4AF8-A079-819A6DC89512}"/>
              </a:ext>
            </a:extLst>
          </p:cNvPr>
          <p:cNvSpPr txBox="1"/>
          <p:nvPr/>
        </p:nvSpPr>
        <p:spPr>
          <a:xfrm>
            <a:off x="3581400" y="5454843"/>
            <a:ext cx="59822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100" b="1" dirty="0" smtClean="0">
                <a:solidFill>
                  <a:srgbClr val="FFFF00"/>
                </a:solidFill>
              </a:rPr>
              <a:t>G</a:t>
            </a:r>
            <a:r>
              <a:rPr lang="en-US" sz="2100" b="1" dirty="0" err="1" smtClean="0">
                <a:solidFill>
                  <a:srgbClr val="FFFF00"/>
                </a:solidFill>
              </a:rPr>
              <a:t>iáo</a:t>
            </a:r>
            <a:r>
              <a:rPr lang="en-US" sz="2100" b="1" dirty="0" smtClean="0">
                <a:solidFill>
                  <a:srgbClr val="FFFF00"/>
                </a:solidFill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</a:rPr>
              <a:t>viên</a:t>
            </a:r>
            <a:r>
              <a:rPr lang="en-US" sz="2100" b="1" dirty="0" smtClean="0">
                <a:solidFill>
                  <a:srgbClr val="FFFF00"/>
                </a:solidFill>
              </a:rPr>
              <a:t> : </a:t>
            </a:r>
            <a:r>
              <a:rPr lang="en-US" sz="2100" b="1" dirty="0" err="1" smtClean="0">
                <a:solidFill>
                  <a:srgbClr val="FFFF00"/>
                </a:solidFill>
              </a:rPr>
              <a:t>Lê</a:t>
            </a:r>
            <a:r>
              <a:rPr lang="en-US" sz="2100" b="1" dirty="0" smtClean="0">
                <a:solidFill>
                  <a:srgbClr val="FFFF00"/>
                </a:solidFill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</a:rPr>
              <a:t>Thị</a:t>
            </a:r>
            <a:r>
              <a:rPr lang="en-US" sz="2100" b="1" dirty="0" smtClean="0">
                <a:solidFill>
                  <a:srgbClr val="FFFF00"/>
                </a:solidFill>
              </a:rPr>
              <a:t> </a:t>
            </a:r>
            <a:r>
              <a:rPr lang="en-US" sz="2100" b="1" dirty="0" err="1">
                <a:solidFill>
                  <a:srgbClr val="FFFF00"/>
                </a:solidFill>
              </a:rPr>
              <a:t>T</a:t>
            </a:r>
            <a:r>
              <a:rPr lang="en-US" sz="2100" b="1" dirty="0" err="1" smtClean="0">
                <a:solidFill>
                  <a:srgbClr val="FFFF00"/>
                </a:solidFill>
              </a:rPr>
              <a:t>uyết</a:t>
            </a:r>
            <a:endParaRPr lang="vi-VN" sz="2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9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905000" y="3352800"/>
            <a:ext cx="3657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28600" y="1447800"/>
            <a:ext cx="47244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tính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152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6248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4700" y="9144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dirty="0"/>
          </a:p>
        </p:txBody>
      </p:sp>
      <p:sp>
        <p:nvSpPr>
          <p:cNvPr id="26" name="Sun 8">
            <a:extLst>
              <a:ext uri="{FF2B5EF4-FFF2-40B4-BE49-F238E27FC236}">
                <a16:creationId xmlns:a16="http://schemas.microsoft.com/office/drawing/2014/main" xmlns="" id="{B231F765-0E33-414E-AB40-53D84DFFA47C}"/>
              </a:ext>
            </a:extLst>
          </p:cNvPr>
          <p:cNvSpPr/>
          <p:nvPr/>
        </p:nvSpPr>
        <p:spPr>
          <a:xfrm>
            <a:off x="228600" y="2667000"/>
            <a:ext cx="1600200" cy="1371600"/>
          </a:xfrm>
          <a:prstGeom prst="sun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xmlns="" id="{802D79FE-1DBF-4B47-8376-392A99DC6019}"/>
              </a:ext>
            </a:extLst>
          </p:cNvPr>
          <p:cNvSpPr/>
          <p:nvPr/>
        </p:nvSpPr>
        <p:spPr>
          <a:xfrm>
            <a:off x="4419600" y="2209800"/>
            <a:ext cx="838200" cy="8382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11">
            <a:extLst>
              <a:ext uri="{FF2B5EF4-FFF2-40B4-BE49-F238E27FC236}">
                <a16:creationId xmlns:a16="http://schemas.microsoft.com/office/drawing/2014/main" xmlns="" id="{4C641C3E-2EF0-4AA9-A5C7-4058FB033534}"/>
              </a:ext>
            </a:extLst>
          </p:cNvPr>
          <p:cNvSpPr/>
          <p:nvPr/>
        </p:nvSpPr>
        <p:spPr>
          <a:xfrm>
            <a:off x="2743200" y="2971800"/>
            <a:ext cx="838200" cy="838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13">
            <a:extLst>
              <a:ext uri="{FF2B5EF4-FFF2-40B4-BE49-F238E27FC236}">
                <a16:creationId xmlns:a16="http://schemas.microsoft.com/office/drawing/2014/main" xmlns="" id="{82490FF9-7850-42DB-A990-CA5AE33AEF61}"/>
              </a:ext>
            </a:extLst>
          </p:cNvPr>
          <p:cNvSpPr/>
          <p:nvPr/>
        </p:nvSpPr>
        <p:spPr>
          <a:xfrm>
            <a:off x="6019800" y="3124200"/>
            <a:ext cx="838200" cy="838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14">
            <a:extLst>
              <a:ext uri="{FF2B5EF4-FFF2-40B4-BE49-F238E27FC236}">
                <a16:creationId xmlns:a16="http://schemas.microsoft.com/office/drawing/2014/main" xmlns="" id="{57A877FD-D65E-4F9D-A5CA-0A47F6433C09}"/>
              </a:ext>
            </a:extLst>
          </p:cNvPr>
          <p:cNvSpPr/>
          <p:nvPr/>
        </p:nvSpPr>
        <p:spPr>
          <a:xfrm>
            <a:off x="7543800" y="1981200"/>
            <a:ext cx="1295400" cy="1143000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16">
            <a:extLst>
              <a:ext uri="{FF2B5EF4-FFF2-40B4-BE49-F238E27FC236}">
                <a16:creationId xmlns:a16="http://schemas.microsoft.com/office/drawing/2014/main" xmlns="" id="{E7E6245C-9F8B-4E93-83A7-961BD1FC8A72}"/>
              </a:ext>
            </a:extLst>
          </p:cNvPr>
          <p:cNvCxnSpPr>
            <a:stCxn id="26" idx="3"/>
          </p:cNvCxnSpPr>
          <p:nvPr/>
        </p:nvCxnSpPr>
        <p:spPr>
          <a:xfrm>
            <a:off x="1828800" y="33528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8">
            <a:extLst>
              <a:ext uri="{FF2B5EF4-FFF2-40B4-BE49-F238E27FC236}">
                <a16:creationId xmlns:a16="http://schemas.microsoft.com/office/drawing/2014/main" xmlns="" id="{21F728EB-0115-4E1C-B2B7-73F6D360F013}"/>
              </a:ext>
            </a:extLst>
          </p:cNvPr>
          <p:cNvCxnSpPr>
            <a:endCxn id="27" idx="3"/>
          </p:cNvCxnSpPr>
          <p:nvPr/>
        </p:nvCxnSpPr>
        <p:spPr>
          <a:xfrm flipV="1">
            <a:off x="3581400" y="2925249"/>
            <a:ext cx="960952" cy="4275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9">
            <a:extLst>
              <a:ext uri="{FF2B5EF4-FFF2-40B4-BE49-F238E27FC236}">
                <a16:creationId xmlns:a16="http://schemas.microsoft.com/office/drawing/2014/main" xmlns="" id="{656C0963-5F67-4247-982F-A2692AC3F1FA}"/>
              </a:ext>
            </a:extLst>
          </p:cNvPr>
          <p:cNvCxnSpPr>
            <a:endCxn id="29" idx="1"/>
          </p:cNvCxnSpPr>
          <p:nvPr/>
        </p:nvCxnSpPr>
        <p:spPr>
          <a:xfrm>
            <a:off x="5257800" y="2743200"/>
            <a:ext cx="884752" cy="5037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0">
            <a:extLst>
              <a:ext uri="{FF2B5EF4-FFF2-40B4-BE49-F238E27FC236}">
                <a16:creationId xmlns:a16="http://schemas.microsoft.com/office/drawing/2014/main" xmlns="" id="{067F4679-A282-4ACC-BDEF-C11CC40CD5D1}"/>
              </a:ext>
            </a:extLst>
          </p:cNvPr>
          <p:cNvCxnSpPr/>
          <p:nvPr/>
        </p:nvCxnSpPr>
        <p:spPr>
          <a:xfrm flipV="1">
            <a:off x="6781800" y="2743200"/>
            <a:ext cx="1143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>
            <a:extLst>
              <a:ext uri="{FF2B5EF4-FFF2-40B4-BE49-F238E27FC236}">
                <a16:creationId xmlns:a16="http://schemas.microsoft.com/office/drawing/2014/main" xmlns="" id="{CAC744D3-7A11-497B-B12F-5C573FF5C57C}"/>
              </a:ext>
            </a:extLst>
          </p:cNvPr>
          <p:cNvSpPr txBox="1">
            <a:spLocks/>
          </p:cNvSpPr>
          <p:nvPr/>
        </p:nvSpPr>
        <p:spPr>
          <a:xfrm>
            <a:off x="1828800" y="2819400"/>
            <a:ext cx="838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xmlns="" id="{0AE3A5AB-6AB1-4279-BC8B-61D1FBFB51C7}"/>
              </a:ext>
            </a:extLst>
          </p:cNvPr>
          <p:cNvSpPr txBox="1">
            <a:spLocks/>
          </p:cNvSpPr>
          <p:nvPr/>
        </p:nvSpPr>
        <p:spPr>
          <a:xfrm rot="20294611">
            <a:off x="3810000" y="3102720"/>
            <a:ext cx="838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xmlns="" id="{E0C42041-9612-4553-BC0A-8D493A0A78C0}"/>
              </a:ext>
            </a:extLst>
          </p:cNvPr>
          <p:cNvSpPr txBox="1">
            <a:spLocks/>
          </p:cNvSpPr>
          <p:nvPr/>
        </p:nvSpPr>
        <p:spPr>
          <a:xfrm rot="20041010">
            <a:off x="7128477" y="3203848"/>
            <a:ext cx="838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+ 1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xmlns="" id="{DC7C1EC9-E2B4-4CD4-9607-B34B6B82AE7A}"/>
              </a:ext>
            </a:extLst>
          </p:cNvPr>
          <p:cNvSpPr txBox="1">
            <a:spLocks/>
          </p:cNvSpPr>
          <p:nvPr/>
        </p:nvSpPr>
        <p:spPr>
          <a:xfrm rot="1777793">
            <a:off x="5447874" y="2504637"/>
            <a:ext cx="838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xmlns="" id="{E0D3C42B-1530-4CC8-B73A-6D78D3561FFF}"/>
              </a:ext>
            </a:extLst>
          </p:cNvPr>
          <p:cNvSpPr txBox="1">
            <a:spLocks/>
          </p:cNvSpPr>
          <p:nvPr/>
        </p:nvSpPr>
        <p:spPr>
          <a:xfrm>
            <a:off x="2895600" y="3124200"/>
            <a:ext cx="60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A571B892-0654-4AC5-93AC-AAD03EF76D67}"/>
              </a:ext>
            </a:extLst>
          </p:cNvPr>
          <p:cNvSpPr txBox="1">
            <a:spLocks/>
          </p:cNvSpPr>
          <p:nvPr/>
        </p:nvSpPr>
        <p:spPr>
          <a:xfrm>
            <a:off x="6172200" y="3276600"/>
            <a:ext cx="60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xmlns="" id="{BEF186BC-37D3-46BD-B364-11AF10ED353E}"/>
              </a:ext>
            </a:extLst>
          </p:cNvPr>
          <p:cNvSpPr txBox="1">
            <a:spLocks/>
          </p:cNvSpPr>
          <p:nvPr/>
        </p:nvSpPr>
        <p:spPr>
          <a:xfrm>
            <a:off x="4572000" y="2362200"/>
            <a:ext cx="60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A6727B72-5C50-4CCD-8255-17EA7AA61CCD}"/>
              </a:ext>
            </a:extLst>
          </p:cNvPr>
          <p:cNvSpPr txBox="1">
            <a:spLocks/>
          </p:cNvSpPr>
          <p:nvPr/>
        </p:nvSpPr>
        <p:spPr>
          <a:xfrm>
            <a:off x="7924800" y="2362200"/>
            <a:ext cx="60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65CD6209-026B-4029-A143-356DBE4E665D}"/>
              </a:ext>
            </a:extLst>
          </p:cNvPr>
          <p:cNvSpPr txBox="1">
            <a:spLocks/>
          </p:cNvSpPr>
          <p:nvPr/>
        </p:nvSpPr>
        <p:spPr>
          <a:xfrm>
            <a:off x="114300" y="1862257"/>
            <a:ext cx="1828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905000" y="3352800"/>
            <a:ext cx="3657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60 cm – 10 cm = 50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905000" y="4038600"/>
            <a:ext cx="4267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60 cm – 10 cm = 50 cm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905000" y="4724400"/>
            <a:ext cx="4267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60 cm – 10 cm = 40 cm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00800" y="32766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00800" y="3962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4724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28600" y="1447800"/>
            <a:ext cx="47244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3: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đ,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477000" y="39624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477000" y="4648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477000" y="32004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2600" y="152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0" grpId="0" animBg="1"/>
      <p:bldP spid="31" grpId="0" animBg="1"/>
      <p:bldP spid="32" grpId="0" animBg="1"/>
      <p:bldP spid="20" grpId="0"/>
      <p:bldP spid="21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2133600"/>
            <a:ext cx="8991600" cy="1066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Nhà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Lan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mẹ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mua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thêm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chục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nữa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baseline="0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sz="2800" b="1" baseline="0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Hỏi</a:t>
            </a:r>
            <a:r>
              <a:rPr lang="en-US" sz="2800" b="1" baseline="0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baseline="0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962400"/>
            <a:ext cx="39624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           20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endParaRPr lang="en-US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      1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endParaRPr lang="en-US" sz="2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:….  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05132" y="3390900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37538" y="3724275"/>
            <a:ext cx="4413248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= 10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62200" y="2590800"/>
            <a:ext cx="17907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2562225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2362200" y="2973388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5600700" y="3234983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giải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380581" y="46093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05232" y="228600"/>
            <a:ext cx="5838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990975"/>
            <a:ext cx="4419600" cy="157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+ 10 = 30 (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xmlns="" id="{889BB5AE-9577-42F5-BD22-8816E79A55EB}"/>
              </a:ext>
            </a:extLst>
          </p:cNvPr>
          <p:cNvCxnSpPr>
            <a:cxnSpLocks/>
          </p:cNvCxnSpPr>
          <p:nvPr/>
        </p:nvCxnSpPr>
        <p:spPr>
          <a:xfrm>
            <a:off x="5105400" y="2962081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95300" y="2590800"/>
            <a:ext cx="11049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5: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2476500"/>
            <a:ext cx="6858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-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38400" y="2590800"/>
            <a:ext cx="533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5300" y="3781425"/>
            <a:ext cx="86106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50…10 = 40          30…20 = 50        40… 20 = 20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52400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7750" y="3781425"/>
            <a:ext cx="4000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4095750" y="3810000"/>
            <a:ext cx="4000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43725" y="3781425"/>
            <a:ext cx="4000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6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215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Administrator</cp:lastModifiedBy>
  <cp:revision>52</cp:revision>
  <dcterms:created xsi:type="dcterms:W3CDTF">2016-02-18T11:25:16Z</dcterms:created>
  <dcterms:modified xsi:type="dcterms:W3CDTF">2020-04-25T15:13:19Z</dcterms:modified>
</cp:coreProperties>
</file>