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89" r:id="rId2"/>
    <p:sldId id="290" r:id="rId3"/>
    <p:sldId id="261" r:id="rId4"/>
    <p:sldId id="273" r:id="rId5"/>
    <p:sldId id="276" r:id="rId6"/>
    <p:sldId id="277" r:id="rId7"/>
    <p:sldId id="298" r:id="rId8"/>
    <p:sldId id="292" r:id="rId9"/>
    <p:sldId id="278" r:id="rId10"/>
    <p:sldId id="284" r:id="rId11"/>
    <p:sldId id="265" r:id="rId12"/>
    <p:sldId id="297" r:id="rId13"/>
    <p:sldId id="286" r:id="rId14"/>
    <p:sldId id="271" r:id="rId15"/>
    <p:sldId id="280" r:id="rId16"/>
    <p:sldId id="281" r:id="rId17"/>
    <p:sldId id="293" r:id="rId18"/>
    <p:sldId id="272" r:id="rId19"/>
    <p:sldId id="294" r:id="rId20"/>
    <p:sldId id="29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FFCC"/>
    <a:srgbClr val="66FF99"/>
    <a:srgbClr val="66FFFF"/>
    <a:srgbClr val="66CCFF"/>
    <a:srgbClr val="0000CC"/>
    <a:srgbClr val="FF66FF"/>
    <a:srgbClr val="FF00FF"/>
    <a:srgbClr val="A7D971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17CC3-DF70-430F-A77D-A99671F9B12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23299-E562-494F-9A13-CA4D55306B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537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1E6DEB4-E49D-48E3-A460-502A8D9E098B}" type="slidenum">
              <a:rPr lang="en-US" smtClean="0">
                <a:solidFill>
                  <a:srgbClr val="000000"/>
                </a:solidFill>
                <a:latin typeface="Arial" charset="0"/>
              </a:rPr>
              <a:pPr eaLnBrk="1" hangingPunct="1"/>
              <a:t>1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0AFD236-B12F-49AB-A45D-8E7BAD1C3D30}" type="slidenum">
              <a:rPr lang="en-US" smtClean="0">
                <a:latin typeface="Arial" charset="0"/>
              </a:rPr>
              <a:pPr eaLnBrk="1" hangingPunct="1"/>
              <a:t>17</a:t>
            </a:fld>
            <a:endParaRPr lang="en-US" smtClean="0">
              <a:latin typeface="Arial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1DE760E-3EF7-4145-B754-CD5D3F157D2A}" type="slidenum">
              <a:rPr lang="en-US" smtClean="0">
                <a:latin typeface="Arial" charset="0"/>
              </a:rPr>
              <a:pPr eaLnBrk="1" hangingPunct="1"/>
              <a:t>19</a:t>
            </a:fld>
            <a:endParaRPr lang="en-US" smtClean="0">
              <a:latin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23299-E562-494F-9A13-CA4D55306BB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3203-2D82-4916-AE20-E88ED73AE63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DDCD9-0363-4ED6-B6AE-139AA705D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3203-2D82-4916-AE20-E88ED73AE63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DDCD9-0363-4ED6-B6AE-139AA705D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3203-2D82-4916-AE20-E88ED73AE63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DDCD9-0363-4ED6-B6AE-139AA705D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FC37CA3-8158-4F67-A82F-C2CDB3AA28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3203-2D82-4916-AE20-E88ED73AE63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DDCD9-0363-4ED6-B6AE-139AA705D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3203-2D82-4916-AE20-E88ED73AE63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DDCD9-0363-4ED6-B6AE-139AA705D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3203-2D82-4916-AE20-E88ED73AE63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DDCD9-0363-4ED6-B6AE-139AA705D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3203-2D82-4916-AE20-E88ED73AE63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DDCD9-0363-4ED6-B6AE-139AA705D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3203-2D82-4916-AE20-E88ED73AE63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DDCD9-0363-4ED6-B6AE-139AA705D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3203-2D82-4916-AE20-E88ED73AE63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DDCD9-0363-4ED6-B6AE-139AA705D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3203-2D82-4916-AE20-E88ED73AE63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DDCD9-0363-4ED6-B6AE-139AA705D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3203-2D82-4916-AE20-E88ED73AE63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DDCD9-0363-4ED6-B6AE-139AA705D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53203-2D82-4916-AE20-E88ED73AE63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DDCD9-0363-4ED6-B6AE-139AA705D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697334" y="3581400"/>
            <a:ext cx="7711754" cy="19063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092"/>
              </a:avLst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vi-VN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MÔN TOÁN</a:t>
            </a:r>
          </a:p>
          <a:p>
            <a:pPr algn="ctr" eaLnBrk="1" hangingPunct="1">
              <a:defRPr/>
            </a:pPr>
            <a:r>
              <a:rPr lang="vi-VN" sz="40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BÀI</a:t>
            </a:r>
            <a:r>
              <a:rPr lang="en-US" sz="40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 89</a:t>
            </a:r>
            <a:r>
              <a:rPr lang="vi-VN" sz="40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en-US" sz="40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: </a:t>
            </a:r>
            <a:r>
              <a:rPr lang="en-US" sz="40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CÁC SỐ TRÒN CHỤC</a:t>
            </a:r>
            <a:endParaRPr lang="vi-VN" sz="40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15363" name="TextBox 6"/>
          <p:cNvSpPr txBox="1">
            <a:spLocks noChangeArrowheads="1"/>
          </p:cNvSpPr>
          <p:nvPr/>
        </p:nvSpPr>
        <p:spPr bwMode="auto">
          <a:xfrm>
            <a:off x="1295400" y="1711325"/>
            <a:ext cx="673258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vi-VN" sz="2800" b="1" dirty="0">
                <a:solidFill>
                  <a:srgbClr val="000000"/>
                </a:solidFill>
                <a:latin typeface="+mj-lt"/>
              </a:rPr>
              <a:t>CHƯƠNG TRÌNH DẠY TRỰC </a:t>
            </a:r>
            <a:r>
              <a:rPr lang="vi-VN" sz="2800" b="1" dirty="0" smtClean="0">
                <a:solidFill>
                  <a:srgbClr val="000000"/>
                </a:solidFill>
                <a:latin typeface="+mj-lt"/>
              </a:rPr>
              <a:t>TUYẾN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.VnTime" pitchFamily="34" charset="0"/>
              </a:rPr>
              <a:t>L</a:t>
            </a:r>
            <a:r>
              <a:rPr lang="en-US" sz="3600" b="1" dirty="0" smtClean="0">
                <a:solidFill>
                  <a:srgbClr val="FF0000"/>
                </a:solidFill>
                <a:cs typeface="Times New Roman" pitchFamily="18" charset="0"/>
              </a:rPr>
              <a:t>Ớ</a:t>
            </a:r>
            <a:r>
              <a:rPr lang="en-US" sz="3600" b="1" dirty="0" smtClean="0">
                <a:solidFill>
                  <a:srgbClr val="FF0000"/>
                </a:solidFill>
                <a:latin typeface=".VnTime" pitchFamily="34" charset="0"/>
              </a:rPr>
              <a:t>P</a:t>
            </a:r>
            <a:r>
              <a:rPr lang="vi-VN" sz="3600" b="1" dirty="0" smtClean="0">
                <a:solidFill>
                  <a:srgbClr val="FF0000"/>
                </a:solidFill>
                <a:latin typeface=".VnTime" pitchFamily="34" charset="0"/>
              </a:rPr>
              <a:t> 1</a:t>
            </a:r>
            <a:r>
              <a:rPr lang="en-US" sz="3600" b="1" dirty="0">
                <a:solidFill>
                  <a:srgbClr val="FF0000"/>
                </a:solidFill>
                <a:latin typeface=".VnTime" pitchFamily="34" charset="0"/>
              </a:rPr>
              <a:t>A</a:t>
            </a:r>
            <a:endParaRPr lang="vi-VN" sz="3600" b="1" dirty="0" smtClean="0">
              <a:solidFill>
                <a:srgbClr val="FF0000"/>
              </a:solidFill>
              <a:latin typeface=".VnTime" pitchFamily="34" charset="0"/>
            </a:endParaRPr>
          </a:p>
          <a:p>
            <a:pPr algn="ctr"/>
            <a:r>
              <a:rPr lang="vi-VN" sz="3200" b="1" dirty="0" smtClean="0">
                <a:solidFill>
                  <a:srgbClr val="000000"/>
                </a:solidFill>
                <a:latin typeface=".VnTime" pitchFamily="34" charset="0"/>
              </a:rPr>
              <a:t>-----</a:t>
            </a:r>
            <a:r>
              <a:rPr lang="vi-VN" sz="3200" b="1" dirty="0">
                <a:solidFill>
                  <a:srgbClr val="000000"/>
                </a:solidFill>
                <a:latin typeface=".VnTime" pitchFamily="34" charset="0"/>
              </a:rPr>
              <a:t>o0o-</a:t>
            </a:r>
            <a:r>
              <a:rPr lang="vi-VN" sz="3200" b="1" dirty="0" smtClean="0">
                <a:solidFill>
                  <a:srgbClr val="000000"/>
                </a:solidFill>
                <a:latin typeface=".VnTime" pitchFamily="34" charset="0"/>
              </a:rPr>
              <a:t>----</a:t>
            </a:r>
            <a:endParaRPr lang="vi-VN" sz="2800" b="1" dirty="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4" name="AutoShape 2"/>
          <p:cNvSpPr>
            <a:spLocks noGrp="1" noChangeArrowheads="1"/>
          </p:cNvSpPr>
          <p:nvPr>
            <p:ph type="title"/>
          </p:nvPr>
        </p:nvSpPr>
        <p:spPr>
          <a:prstGeom prst="ribbon2">
            <a:avLst>
              <a:gd name="adj1" fmla="val 26190"/>
              <a:gd name="adj2" fmla="val 75000"/>
            </a:avLst>
          </a:prstGeom>
          <a:solidFill>
            <a:srgbClr val="33CC33"/>
          </a:solidFill>
          <a:ln w="57150">
            <a:solidFill>
              <a:srgbClr val="009900"/>
            </a:solidFill>
            <a:round/>
            <a:headEnd/>
            <a:tailEnd/>
          </a:ln>
          <a:extLst/>
        </p:spPr>
        <p:txBody>
          <a:bodyPr wrap="non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vi-VN" sz="1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TRƯỜNG TIỂU HỌC CỔ THÀNH</a:t>
            </a:r>
            <a:endParaRPr lang="en-US" altLang="vi-VN" sz="20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40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87"/>
          <p:cNvSpPr txBox="1">
            <a:spLocks noChangeArrowheads="1"/>
          </p:cNvSpPr>
          <p:nvPr/>
        </p:nvSpPr>
        <p:spPr bwMode="auto">
          <a:xfrm>
            <a:off x="234360" y="76200"/>
            <a:ext cx="5410200" cy="43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360" y="3613635"/>
            <a:ext cx="816281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3200" b="1" dirty="0" smtClean="0"/>
              <a:t>b) Ba </a:t>
            </a:r>
            <a:r>
              <a:rPr lang="en-US" sz="3200" b="1" dirty="0" err="1" smtClean="0"/>
              <a:t>chục</a:t>
            </a:r>
            <a:r>
              <a:rPr lang="en-US" sz="3200" b="1" dirty="0" smtClean="0"/>
              <a:t> :   30		</a:t>
            </a:r>
            <a:r>
              <a:rPr lang="en-US" sz="3200" b="1" dirty="0"/>
              <a:t> </a:t>
            </a:r>
            <a:r>
              <a:rPr lang="en-US" sz="3200" b="1" dirty="0" smtClean="0"/>
              <a:t>            </a:t>
            </a:r>
            <a:r>
              <a:rPr lang="en-US" sz="3200" b="1" dirty="0" err="1" smtClean="0"/>
              <a:t>Bốn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chục</a:t>
            </a:r>
            <a:r>
              <a:rPr lang="en-US" sz="3200" b="1" dirty="0" smtClean="0"/>
              <a:t>: </a:t>
            </a:r>
            <a:r>
              <a:rPr lang="en-US" sz="3200" dirty="0" smtClean="0"/>
              <a:t>………….</a:t>
            </a:r>
          </a:p>
          <a:p>
            <a:r>
              <a:rPr lang="en-US" sz="3200" b="1" dirty="0" smtClean="0"/>
              <a:t>     </a:t>
            </a:r>
            <a:r>
              <a:rPr lang="en-US" sz="3200" b="1" dirty="0" err="1"/>
              <a:t>T</a:t>
            </a:r>
            <a:r>
              <a:rPr lang="en-US" sz="3200" b="1" dirty="0" err="1" smtClean="0"/>
              <a:t>ám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chục</a:t>
            </a:r>
            <a:r>
              <a:rPr lang="en-US" sz="3200" b="1" dirty="0" smtClean="0"/>
              <a:t> : ……		   </a:t>
            </a:r>
            <a:r>
              <a:rPr lang="en-US" sz="3200" b="1" dirty="0" err="1" smtClean="0"/>
              <a:t>Sáu</a:t>
            </a:r>
            <a:r>
              <a:rPr lang="en-US" sz="3200" b="1" dirty="0" smtClean="0"/>
              <a:t> </a:t>
            </a:r>
            <a:r>
              <a:rPr lang="en-US" sz="3200" b="1" dirty="0" err="1"/>
              <a:t>chục</a:t>
            </a:r>
            <a:r>
              <a:rPr lang="en-US" sz="3200" b="1" dirty="0"/>
              <a:t>: </a:t>
            </a:r>
            <a:r>
              <a:rPr lang="en-US" sz="3200" dirty="0" smtClean="0"/>
              <a:t>………….</a:t>
            </a:r>
            <a:endParaRPr lang="en-US" sz="3200" b="1" dirty="0" smtClean="0"/>
          </a:p>
          <a:p>
            <a:r>
              <a:rPr lang="en-US" sz="3200" b="1" dirty="0" smtClean="0"/>
              <a:t>     </a:t>
            </a:r>
            <a:r>
              <a:rPr lang="en-US" sz="3200" b="1" dirty="0" err="1" smtClean="0"/>
              <a:t>Một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chục</a:t>
            </a:r>
            <a:r>
              <a:rPr lang="en-US" sz="3200" b="1" dirty="0" smtClean="0"/>
              <a:t> : ……	</a:t>
            </a:r>
            <a:r>
              <a:rPr lang="en-US" sz="3200" b="1" dirty="0"/>
              <a:t> </a:t>
            </a:r>
            <a:r>
              <a:rPr lang="en-US" sz="3200" b="1" dirty="0" smtClean="0"/>
              <a:t>            </a:t>
            </a:r>
            <a:r>
              <a:rPr lang="en-US" sz="3200" b="1" dirty="0" err="1"/>
              <a:t>N</a:t>
            </a:r>
            <a:r>
              <a:rPr lang="en-US" sz="3200" b="1" dirty="0" err="1" smtClean="0"/>
              <a:t>ăm</a:t>
            </a:r>
            <a:r>
              <a:rPr lang="en-US" sz="3200" b="1" dirty="0" smtClean="0"/>
              <a:t> </a:t>
            </a:r>
            <a:r>
              <a:rPr lang="en-US" sz="3200" b="1" dirty="0" err="1"/>
              <a:t>chục</a:t>
            </a:r>
            <a:r>
              <a:rPr lang="en-US" sz="3200" b="1" dirty="0"/>
              <a:t>: </a:t>
            </a:r>
            <a:r>
              <a:rPr lang="en-US" sz="3200" dirty="0" smtClean="0"/>
              <a:t>………….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60518" y="324728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58460" y="3998355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600" dirty="0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3600" dirty="0">
              <a:solidFill>
                <a:srgbClr val="392FF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35714" y="4479131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36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08168"/>
              </p:ext>
            </p:extLst>
          </p:nvPr>
        </p:nvGraphicFramePr>
        <p:xfrm>
          <a:off x="228600" y="998428"/>
          <a:ext cx="4213747" cy="244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31469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VIẾT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SỐ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ĐỌC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SỐ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hai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mươi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019880"/>
              </p:ext>
            </p:extLst>
          </p:nvPr>
        </p:nvGraphicFramePr>
        <p:xfrm>
          <a:off x="4724400" y="998428"/>
          <a:ext cx="4213747" cy="244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1394347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ĐỌC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SỐ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VIẾT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SỐ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Sáu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mươi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Tám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mươi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Năm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mươi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Ba </a:t>
                      </a:r>
                      <a:r>
                        <a:rPr lang="en-US" sz="2800" dirty="0" err="1" smtClean="0"/>
                        <a:t>mươi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057400" y="1941938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HP001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HP001" pitchFamily="34" charset="0"/>
                <a:cs typeface="Times New Roman" pitchFamily="18" charset="0"/>
              </a:rPr>
              <a:t>mườ</a:t>
            </a:r>
            <a:r>
              <a:rPr lang="en-US" sz="800" dirty="0" smtClean="0">
                <a:solidFill>
                  <a:srgbClr val="FF0000"/>
                </a:solidFill>
                <a:latin typeface="HP001" pitchFamily="34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HP001" pitchFamily="34" charset="0"/>
                <a:cs typeface="Times New Roman" pitchFamily="18" charset="0"/>
              </a:rPr>
              <a:t>i</a:t>
            </a:r>
            <a:endParaRPr lang="en-US" sz="3200" dirty="0">
              <a:solidFill>
                <a:srgbClr val="FF0000"/>
              </a:solidFill>
              <a:latin typeface="HP001" pitchFamily="34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76567" y="2438607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HP001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HP001" pitchFamily="34" charset="0"/>
                <a:cs typeface="Times New Roman" pitchFamily="18" charset="0"/>
              </a:rPr>
              <a:t>chín</a:t>
            </a:r>
            <a:r>
              <a:rPr lang="en-US" sz="2800" dirty="0" smtClean="0">
                <a:solidFill>
                  <a:srgbClr val="FF0000"/>
                </a:solidFill>
                <a:latin typeface="HP001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HP001" pitchFamily="34" charset="0"/>
                <a:cs typeface="Times New Roman" pitchFamily="18" charset="0"/>
              </a:rPr>
              <a:t>mươ</a:t>
            </a:r>
            <a:r>
              <a:rPr lang="en-US" sz="800" dirty="0" smtClean="0">
                <a:solidFill>
                  <a:srgbClr val="FF0000"/>
                </a:solidFill>
                <a:latin typeface="HP001" pitchFamily="34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HP001" pitchFamily="34" charset="0"/>
                <a:cs typeface="Times New Roman" pitchFamily="18" charset="0"/>
              </a:rPr>
              <a:t>i</a:t>
            </a:r>
            <a:endParaRPr lang="en-US" sz="2800" dirty="0">
              <a:solidFill>
                <a:srgbClr val="FF0000"/>
              </a:solidFill>
              <a:latin typeface="HP001" pitchFamily="34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05000" y="302886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HP001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HP001" pitchFamily="34" charset="0"/>
                <a:cs typeface="Times New Roman" pitchFamily="18" charset="0"/>
              </a:rPr>
              <a:t>bảy</a:t>
            </a:r>
            <a:r>
              <a:rPr lang="en-US" sz="2800" dirty="0" smtClean="0">
                <a:solidFill>
                  <a:srgbClr val="FF0000"/>
                </a:solidFill>
                <a:latin typeface="HP001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HP001" pitchFamily="34" charset="0"/>
                <a:cs typeface="Times New Roman" pitchFamily="18" charset="0"/>
              </a:rPr>
              <a:t>mươ</a:t>
            </a:r>
            <a:r>
              <a:rPr lang="en-US" sz="800" dirty="0" smtClean="0">
                <a:solidFill>
                  <a:srgbClr val="FF0000"/>
                </a:solidFill>
                <a:latin typeface="HP001" pitchFamily="34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HP001" pitchFamily="34" charset="0"/>
                <a:cs typeface="Times New Roman" pitchFamily="18" charset="0"/>
              </a:rPr>
              <a:t>i</a:t>
            </a:r>
            <a:endParaRPr lang="en-US" sz="2800" dirty="0">
              <a:solidFill>
                <a:srgbClr val="FF0000"/>
              </a:solidFill>
              <a:latin typeface="HP001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772400" y="1941937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HP001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HP001" pitchFamily="34" charset="0"/>
                <a:cs typeface="Times New Roman" pitchFamily="18" charset="0"/>
              </a:rPr>
              <a:t>80</a:t>
            </a:r>
            <a:endParaRPr lang="en-US" sz="2800" b="1" dirty="0">
              <a:solidFill>
                <a:srgbClr val="FF0000"/>
              </a:solidFill>
              <a:latin typeface="HP001" pitchFamily="34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772400" y="2438607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HP001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HP001" pitchFamily="34" charset="0"/>
                <a:cs typeface="Times New Roman" pitchFamily="18" charset="0"/>
              </a:rPr>
              <a:t>5</a:t>
            </a:r>
            <a:r>
              <a:rPr lang="en-US" sz="2800" b="1" dirty="0" smtClean="0">
                <a:solidFill>
                  <a:srgbClr val="FF0000"/>
                </a:solidFill>
                <a:latin typeface="HP001" pitchFamily="34" charset="0"/>
                <a:cs typeface="Times New Roman" pitchFamily="18" charset="0"/>
              </a:rPr>
              <a:t>0</a:t>
            </a:r>
            <a:endParaRPr lang="en-US" sz="2800" b="1" dirty="0">
              <a:solidFill>
                <a:srgbClr val="FF0000"/>
              </a:solidFill>
              <a:latin typeface="HP001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811068" y="2972007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HP001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HP001" pitchFamily="34" charset="0"/>
                <a:cs typeface="Times New Roman" pitchFamily="18" charset="0"/>
              </a:rPr>
              <a:t>3</a:t>
            </a:r>
            <a:r>
              <a:rPr lang="en-US" sz="2800" b="1" dirty="0" smtClean="0">
                <a:solidFill>
                  <a:srgbClr val="FF0000"/>
                </a:solidFill>
                <a:latin typeface="HP001" pitchFamily="34" charset="0"/>
                <a:cs typeface="Times New Roman" pitchFamily="18" charset="0"/>
              </a:rPr>
              <a:t>0</a:t>
            </a:r>
            <a:endParaRPr lang="en-US" sz="2800" b="1" dirty="0">
              <a:solidFill>
                <a:srgbClr val="FF0000"/>
              </a:solidFill>
              <a:latin typeface="HP001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87159" y="35052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en-US" sz="3600" dirty="0">
              <a:solidFill>
                <a:srgbClr val="392FF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82115" y="4013838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endParaRPr lang="en-US" sz="3600" dirty="0">
              <a:solidFill>
                <a:srgbClr val="392FF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82115" y="44958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600" dirty="0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3600" dirty="0">
              <a:solidFill>
                <a:srgbClr val="392FF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8600" y="5137635"/>
            <a:ext cx="7786106" cy="1569660"/>
          </a:xfrm>
          <a:prstGeom prst="rect">
            <a:avLst/>
          </a:prstGeom>
          <a:solidFill>
            <a:srgbClr val="A7D971"/>
          </a:solidFill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3200" b="1" dirty="0"/>
              <a:t>c</a:t>
            </a:r>
            <a:r>
              <a:rPr lang="en-US" sz="3200" b="1" dirty="0" smtClean="0"/>
              <a:t>) 20	</a:t>
            </a:r>
            <a:r>
              <a:rPr lang="en-US" sz="3200" b="1" dirty="0"/>
              <a:t>: </a:t>
            </a:r>
            <a:r>
              <a:rPr lang="en-US" sz="3200" b="1" dirty="0" err="1" smtClean="0"/>
              <a:t>hai</a:t>
            </a:r>
            <a:r>
              <a:rPr lang="en-US" sz="3200" b="1" dirty="0" smtClean="0"/>
              <a:t> </a:t>
            </a:r>
            <a:r>
              <a:rPr lang="en-US" sz="3200" b="1" dirty="0" err="1"/>
              <a:t>chục</a:t>
            </a:r>
            <a:r>
              <a:rPr lang="en-US" sz="3200" b="1" dirty="0"/>
              <a:t> </a:t>
            </a:r>
            <a:r>
              <a:rPr lang="en-US" sz="3200" b="1" dirty="0" smtClean="0"/>
              <a:t>	</a:t>
            </a:r>
            <a:r>
              <a:rPr lang="en-US" sz="3200" b="1" dirty="0"/>
              <a:t> </a:t>
            </a:r>
            <a:r>
              <a:rPr lang="en-US" sz="3200" b="1" dirty="0" smtClean="0"/>
              <a:t>                            50: </a:t>
            </a:r>
            <a:r>
              <a:rPr lang="en-US" sz="3200" dirty="0" smtClean="0"/>
              <a:t>………….</a:t>
            </a:r>
          </a:p>
          <a:p>
            <a:r>
              <a:rPr lang="en-US" sz="3200" b="1" dirty="0" smtClean="0"/>
              <a:t>     70:  …...  </a:t>
            </a:r>
            <a:r>
              <a:rPr lang="en-US" sz="3200" b="1" dirty="0" err="1" smtClean="0"/>
              <a:t>chục</a:t>
            </a:r>
            <a:r>
              <a:rPr lang="en-US" sz="3200" b="1" dirty="0" smtClean="0"/>
              <a:t>    	                   80: </a:t>
            </a:r>
            <a:r>
              <a:rPr lang="en-US" sz="3200" dirty="0" smtClean="0"/>
              <a:t>…………  .</a:t>
            </a:r>
            <a:endParaRPr lang="en-US" sz="3200" b="1" dirty="0" smtClean="0"/>
          </a:p>
          <a:p>
            <a:r>
              <a:rPr lang="en-US" sz="3200" b="1" dirty="0" smtClean="0"/>
              <a:t>     90:  …….   </a:t>
            </a:r>
            <a:r>
              <a:rPr lang="en-US" sz="3200" b="1" dirty="0" err="1" smtClean="0"/>
              <a:t>chục</a:t>
            </a:r>
            <a:r>
              <a:rPr lang="en-US" sz="3200" b="1" dirty="0" smtClean="0"/>
              <a:t> 	</a:t>
            </a:r>
            <a:r>
              <a:rPr lang="en-US" sz="3200" b="1" dirty="0"/>
              <a:t> </a:t>
            </a:r>
            <a:r>
              <a:rPr lang="en-US" sz="3200" b="1" dirty="0" smtClean="0"/>
              <a:t>                  30: </a:t>
            </a:r>
            <a:r>
              <a:rPr lang="en-US" sz="3200" dirty="0" smtClean="0"/>
              <a:t>………….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1495566" y="5562600"/>
            <a:ext cx="10401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b="1" dirty="0" err="1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ảy</a:t>
            </a:r>
            <a:endParaRPr lang="en-US" sz="3200" b="1" dirty="0">
              <a:solidFill>
                <a:srgbClr val="392FF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24000" y="6059269"/>
            <a:ext cx="1034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chín</a:t>
            </a:r>
            <a:endParaRPr lang="en-US" sz="36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00800" y="5105400"/>
            <a:ext cx="18668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dirty="0" err="1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ăm</a:t>
            </a:r>
            <a:r>
              <a:rPr lang="en-US" sz="3200" dirty="0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endParaRPr lang="en-US" sz="3200" dirty="0">
              <a:solidFill>
                <a:srgbClr val="392FF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00800" y="5537838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dirty="0" err="1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ám</a:t>
            </a:r>
            <a:r>
              <a:rPr lang="en-US" sz="3200" dirty="0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endParaRPr lang="en-US" sz="2800" dirty="0">
              <a:solidFill>
                <a:srgbClr val="392FF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00800" y="6044625"/>
            <a:ext cx="1996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dirty="0" err="1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dirty="0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endParaRPr lang="en-US" sz="3200" dirty="0">
              <a:solidFill>
                <a:srgbClr val="392FFB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4" grpId="0"/>
      <p:bldP spid="1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 animBg="1"/>
      <p:bldP spid="31" grpId="0"/>
      <p:bldP spid="32" grpId="0"/>
      <p:bldP spid="33" grpId="0"/>
      <p:bldP spid="34" grpId="0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nh nen dep don gi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66131" y="1044575"/>
            <a:ext cx="8229600" cy="715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err="1" smtClean="0"/>
              <a:t>Bài</a:t>
            </a:r>
            <a:r>
              <a:rPr lang="en-US" sz="3600" b="1" dirty="0" smtClean="0"/>
              <a:t> 2 : </a:t>
            </a:r>
            <a:r>
              <a:rPr lang="en-US" sz="3600" b="1" dirty="0" err="1" smtClean="0"/>
              <a:t>Số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tròn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chục</a:t>
            </a:r>
            <a:r>
              <a:rPr lang="en-US" sz="3600" b="1" dirty="0" smtClean="0"/>
              <a:t> ?</a:t>
            </a:r>
            <a:endParaRPr lang="en-US" sz="4000" b="1" dirty="0" smtClean="0"/>
          </a:p>
          <a:p>
            <a:pPr>
              <a:buNone/>
            </a:pPr>
            <a:endParaRPr lang="en-US" dirty="0" smtClean="0"/>
          </a:p>
        </p:txBody>
      </p:sp>
      <p:grpSp>
        <p:nvGrpSpPr>
          <p:cNvPr id="84" name="Group 83"/>
          <p:cNvGrpSpPr/>
          <p:nvPr/>
        </p:nvGrpSpPr>
        <p:grpSpPr>
          <a:xfrm>
            <a:off x="228600" y="2362200"/>
            <a:ext cx="8763000" cy="838200"/>
            <a:chOff x="228600" y="2819400"/>
            <a:chExt cx="8763000" cy="838200"/>
          </a:xfrm>
        </p:grpSpPr>
        <p:grpSp>
          <p:nvGrpSpPr>
            <p:cNvPr id="59" name="Group 58"/>
            <p:cNvGrpSpPr/>
            <p:nvPr/>
          </p:nvGrpSpPr>
          <p:grpSpPr>
            <a:xfrm>
              <a:off x="228600" y="2819400"/>
              <a:ext cx="990600" cy="838200"/>
              <a:chOff x="228600" y="2819400"/>
              <a:chExt cx="990600" cy="838200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228600" y="2819400"/>
                <a:ext cx="838200" cy="83820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bg2">
                        <a:lumMod val="25000"/>
                      </a:schemeClr>
                    </a:solidFill>
                  </a:rPr>
                  <a:t>10</a:t>
                </a:r>
                <a:endParaRPr lang="en-US" sz="2800" b="1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cxnSp>
            <p:nvCxnSpPr>
              <p:cNvPr id="52" name="Straight Arrow Connector 51"/>
              <p:cNvCxnSpPr>
                <a:stCxn id="41" idx="6"/>
              </p:cNvCxnSpPr>
              <p:nvPr/>
            </p:nvCxnSpPr>
            <p:spPr>
              <a:xfrm>
                <a:off x="1066800" y="3238500"/>
                <a:ext cx="152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Group 59"/>
            <p:cNvGrpSpPr/>
            <p:nvPr/>
          </p:nvGrpSpPr>
          <p:grpSpPr>
            <a:xfrm>
              <a:off x="1219200" y="2819400"/>
              <a:ext cx="990600" cy="838200"/>
              <a:chOff x="228600" y="2819400"/>
              <a:chExt cx="990600" cy="838200"/>
            </a:xfrm>
          </p:grpSpPr>
          <p:sp>
            <p:nvSpPr>
              <p:cNvPr id="61" name="Oval 60"/>
              <p:cNvSpPr/>
              <p:nvPr/>
            </p:nvSpPr>
            <p:spPr>
              <a:xfrm>
                <a:off x="228600" y="2819400"/>
                <a:ext cx="838200" cy="83820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cxnSp>
            <p:nvCxnSpPr>
              <p:cNvPr id="62" name="Straight Arrow Connector 61"/>
              <p:cNvCxnSpPr>
                <a:stCxn id="61" idx="6"/>
              </p:cNvCxnSpPr>
              <p:nvPr/>
            </p:nvCxnSpPr>
            <p:spPr>
              <a:xfrm>
                <a:off x="1066800" y="3238500"/>
                <a:ext cx="152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" name="Group 62"/>
            <p:cNvGrpSpPr/>
            <p:nvPr/>
          </p:nvGrpSpPr>
          <p:grpSpPr>
            <a:xfrm>
              <a:off x="2209800" y="2819400"/>
              <a:ext cx="990600" cy="838200"/>
              <a:chOff x="228600" y="2819400"/>
              <a:chExt cx="990600" cy="838200"/>
            </a:xfrm>
          </p:grpSpPr>
          <p:sp>
            <p:nvSpPr>
              <p:cNvPr id="64" name="Oval 63"/>
              <p:cNvSpPr/>
              <p:nvPr/>
            </p:nvSpPr>
            <p:spPr>
              <a:xfrm>
                <a:off x="228600" y="2819400"/>
                <a:ext cx="838200" cy="83820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dirty="0" smtClean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cxnSp>
            <p:nvCxnSpPr>
              <p:cNvPr id="65" name="Straight Arrow Connector 64"/>
              <p:cNvCxnSpPr>
                <a:stCxn id="64" idx="6"/>
              </p:cNvCxnSpPr>
              <p:nvPr/>
            </p:nvCxnSpPr>
            <p:spPr>
              <a:xfrm>
                <a:off x="1066800" y="3238500"/>
                <a:ext cx="152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6" name="Group 65"/>
            <p:cNvGrpSpPr/>
            <p:nvPr/>
          </p:nvGrpSpPr>
          <p:grpSpPr>
            <a:xfrm>
              <a:off x="3200400" y="2819400"/>
              <a:ext cx="990600" cy="838200"/>
              <a:chOff x="228600" y="2819400"/>
              <a:chExt cx="990600" cy="838200"/>
            </a:xfrm>
          </p:grpSpPr>
          <p:sp>
            <p:nvSpPr>
              <p:cNvPr id="67" name="Oval 66"/>
              <p:cNvSpPr/>
              <p:nvPr/>
            </p:nvSpPr>
            <p:spPr>
              <a:xfrm>
                <a:off x="228600" y="2819400"/>
                <a:ext cx="838200" cy="83820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dirty="0" smtClean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cxnSp>
            <p:nvCxnSpPr>
              <p:cNvPr id="68" name="Straight Arrow Connector 67"/>
              <p:cNvCxnSpPr>
                <a:stCxn id="67" idx="6"/>
              </p:cNvCxnSpPr>
              <p:nvPr/>
            </p:nvCxnSpPr>
            <p:spPr>
              <a:xfrm>
                <a:off x="1066800" y="3238500"/>
                <a:ext cx="152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oup 68"/>
            <p:cNvGrpSpPr/>
            <p:nvPr/>
          </p:nvGrpSpPr>
          <p:grpSpPr>
            <a:xfrm>
              <a:off x="4191000" y="2819400"/>
              <a:ext cx="990600" cy="838200"/>
              <a:chOff x="228600" y="2819400"/>
              <a:chExt cx="990600" cy="838200"/>
            </a:xfrm>
          </p:grpSpPr>
          <p:sp>
            <p:nvSpPr>
              <p:cNvPr id="70" name="Oval 69"/>
              <p:cNvSpPr/>
              <p:nvPr/>
            </p:nvSpPr>
            <p:spPr>
              <a:xfrm>
                <a:off x="228600" y="2819400"/>
                <a:ext cx="838200" cy="83820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bg2">
                        <a:lumMod val="25000"/>
                      </a:schemeClr>
                    </a:solidFill>
                  </a:rPr>
                  <a:t>50</a:t>
                </a:r>
              </a:p>
            </p:txBody>
          </p:sp>
          <p:cxnSp>
            <p:nvCxnSpPr>
              <p:cNvPr id="71" name="Straight Arrow Connector 70"/>
              <p:cNvCxnSpPr>
                <a:stCxn id="70" idx="6"/>
              </p:cNvCxnSpPr>
              <p:nvPr/>
            </p:nvCxnSpPr>
            <p:spPr>
              <a:xfrm>
                <a:off x="1066800" y="3238500"/>
                <a:ext cx="152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oup 71"/>
            <p:cNvGrpSpPr/>
            <p:nvPr/>
          </p:nvGrpSpPr>
          <p:grpSpPr>
            <a:xfrm>
              <a:off x="5181600" y="2819400"/>
              <a:ext cx="990600" cy="838200"/>
              <a:chOff x="228600" y="2819400"/>
              <a:chExt cx="990600" cy="838200"/>
            </a:xfrm>
          </p:grpSpPr>
          <p:sp>
            <p:nvSpPr>
              <p:cNvPr id="73" name="Oval 72"/>
              <p:cNvSpPr/>
              <p:nvPr/>
            </p:nvSpPr>
            <p:spPr>
              <a:xfrm>
                <a:off x="228600" y="2819400"/>
                <a:ext cx="838200" cy="83820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/>
              </a:p>
            </p:txBody>
          </p:sp>
          <p:cxnSp>
            <p:nvCxnSpPr>
              <p:cNvPr id="74" name="Straight Arrow Connector 73"/>
              <p:cNvCxnSpPr>
                <a:stCxn id="73" idx="6"/>
              </p:cNvCxnSpPr>
              <p:nvPr/>
            </p:nvCxnSpPr>
            <p:spPr>
              <a:xfrm>
                <a:off x="1066800" y="3238500"/>
                <a:ext cx="152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" name="Group 74"/>
            <p:cNvGrpSpPr/>
            <p:nvPr/>
          </p:nvGrpSpPr>
          <p:grpSpPr>
            <a:xfrm>
              <a:off x="6172200" y="2819400"/>
              <a:ext cx="990600" cy="838200"/>
              <a:chOff x="228600" y="2819400"/>
              <a:chExt cx="990600" cy="838200"/>
            </a:xfrm>
          </p:grpSpPr>
          <p:sp>
            <p:nvSpPr>
              <p:cNvPr id="76" name="Oval 75"/>
              <p:cNvSpPr/>
              <p:nvPr/>
            </p:nvSpPr>
            <p:spPr>
              <a:xfrm>
                <a:off x="228600" y="2819400"/>
                <a:ext cx="838200" cy="83820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7" name="Straight Arrow Connector 76"/>
              <p:cNvCxnSpPr>
                <a:stCxn id="76" idx="6"/>
              </p:cNvCxnSpPr>
              <p:nvPr/>
            </p:nvCxnSpPr>
            <p:spPr>
              <a:xfrm>
                <a:off x="1066800" y="3238500"/>
                <a:ext cx="152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" name="Group 77"/>
            <p:cNvGrpSpPr/>
            <p:nvPr/>
          </p:nvGrpSpPr>
          <p:grpSpPr>
            <a:xfrm>
              <a:off x="7162800" y="2819400"/>
              <a:ext cx="990600" cy="838200"/>
              <a:chOff x="228600" y="2819400"/>
              <a:chExt cx="990600" cy="838200"/>
            </a:xfrm>
          </p:grpSpPr>
          <p:sp>
            <p:nvSpPr>
              <p:cNvPr id="79" name="Oval 78"/>
              <p:cNvSpPr/>
              <p:nvPr/>
            </p:nvSpPr>
            <p:spPr>
              <a:xfrm>
                <a:off x="228600" y="2819400"/>
                <a:ext cx="838200" cy="83820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bg2">
                        <a:lumMod val="25000"/>
                      </a:schemeClr>
                    </a:solidFill>
                  </a:rPr>
                  <a:t>80</a:t>
                </a:r>
                <a:endParaRPr lang="en-US" sz="2800" b="1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cxnSp>
            <p:nvCxnSpPr>
              <p:cNvPr id="80" name="Straight Arrow Connector 79"/>
              <p:cNvCxnSpPr>
                <a:stCxn id="79" idx="6"/>
              </p:cNvCxnSpPr>
              <p:nvPr/>
            </p:nvCxnSpPr>
            <p:spPr>
              <a:xfrm>
                <a:off x="1066800" y="3238500"/>
                <a:ext cx="152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2" name="Oval 81"/>
            <p:cNvSpPr/>
            <p:nvPr/>
          </p:nvSpPr>
          <p:spPr>
            <a:xfrm>
              <a:off x="8153400" y="2819400"/>
              <a:ext cx="838200" cy="8382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318868" y="4128868"/>
            <a:ext cx="8596532" cy="976532"/>
            <a:chOff x="228600" y="3733800"/>
            <a:chExt cx="8596532" cy="976532"/>
          </a:xfrm>
        </p:grpSpPr>
        <p:sp>
          <p:nvSpPr>
            <p:cNvPr id="86" name="Rectangle 85"/>
            <p:cNvSpPr/>
            <p:nvPr/>
          </p:nvSpPr>
          <p:spPr>
            <a:xfrm>
              <a:off x="228600" y="3733800"/>
              <a:ext cx="976532" cy="976532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 smtClean="0">
                  <a:solidFill>
                    <a:schemeClr val="bg2">
                      <a:lumMod val="25000"/>
                    </a:schemeClr>
                  </a:solidFill>
                </a:rPr>
                <a:t>90</a:t>
              </a:r>
              <a:endParaRPr lang="en-US" sz="44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205132" y="3733800"/>
              <a:ext cx="976532" cy="976532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133600" y="3733800"/>
              <a:ext cx="976532" cy="976532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110132" y="3733800"/>
              <a:ext cx="976532" cy="976532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 smtClean="0">
                  <a:solidFill>
                    <a:schemeClr val="bg2">
                      <a:lumMod val="25000"/>
                    </a:schemeClr>
                  </a:solidFill>
                </a:rPr>
                <a:t>60</a:t>
              </a:r>
              <a:endParaRPr lang="en-US" sz="44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4038600" y="3733800"/>
              <a:ext cx="976532" cy="976532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5015132" y="3733800"/>
              <a:ext cx="976532" cy="976532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5943600" y="3733800"/>
              <a:ext cx="976532" cy="976532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920132" y="3733800"/>
              <a:ext cx="976532" cy="976532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7848600" y="3733800"/>
              <a:ext cx="976532" cy="976532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 smtClean="0">
                  <a:solidFill>
                    <a:schemeClr val="bg2">
                      <a:lumMod val="25000"/>
                    </a:schemeClr>
                  </a:solidFill>
                </a:rPr>
                <a:t>10</a:t>
              </a:r>
              <a:endParaRPr lang="en-US" sz="44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sp>
        <p:nvSpPr>
          <p:cNvPr id="117" name="TextBox 116"/>
          <p:cNvSpPr txBox="1"/>
          <p:nvPr/>
        </p:nvSpPr>
        <p:spPr>
          <a:xfrm>
            <a:off x="457200" y="1676400"/>
            <a:ext cx="5982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a)</a:t>
            </a:r>
            <a:endParaRPr lang="en-US" sz="4000" b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457200" y="3483114"/>
            <a:ext cx="6206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b</a:t>
            </a:r>
            <a:r>
              <a:rPr lang="en-US" sz="4000" b="1" dirty="0" smtClean="0"/>
              <a:t>)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2488912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20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247900" y="2509854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3</a:t>
            </a:r>
            <a:r>
              <a:rPr lang="en-US" sz="3200" b="1" dirty="0" smtClean="0">
                <a:solidFill>
                  <a:srgbClr val="FF0000"/>
                </a:solidFill>
              </a:rPr>
              <a:t>0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276600" y="2488911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4</a:t>
            </a:r>
            <a:r>
              <a:rPr lang="en-US" sz="3200" b="1" dirty="0" smtClean="0">
                <a:solidFill>
                  <a:srgbClr val="FF0000"/>
                </a:solidFill>
              </a:rPr>
              <a:t>0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2509854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6</a:t>
            </a:r>
            <a:r>
              <a:rPr lang="en-US" sz="3200" b="1" dirty="0" smtClean="0">
                <a:solidFill>
                  <a:srgbClr val="FF0000"/>
                </a:solidFill>
              </a:rPr>
              <a:t>0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24600" y="25035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7</a:t>
            </a:r>
            <a:r>
              <a:rPr lang="en-US" sz="3200" b="1" dirty="0" smtClean="0">
                <a:solidFill>
                  <a:srgbClr val="FF0000"/>
                </a:solidFill>
              </a:rPr>
              <a:t>0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229600" y="24905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9</a:t>
            </a:r>
            <a:r>
              <a:rPr lang="en-US" sz="3200" b="1" dirty="0" smtClean="0">
                <a:solidFill>
                  <a:srgbClr val="FF0000"/>
                </a:solidFill>
              </a:rPr>
              <a:t>0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381057" y="4324746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CC"/>
                </a:solidFill>
              </a:rPr>
              <a:t>8</a:t>
            </a:r>
            <a:r>
              <a:rPr lang="en-US" sz="3600" b="1" dirty="0" smtClean="0">
                <a:solidFill>
                  <a:srgbClr val="0000CC"/>
                </a:solidFill>
              </a:rPr>
              <a:t>0</a:t>
            </a:r>
            <a:endParaRPr lang="en-US" sz="3600" b="1" dirty="0">
              <a:solidFill>
                <a:srgbClr val="0000CC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331134" y="4324745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00CC"/>
                </a:solidFill>
              </a:rPr>
              <a:t>70</a:t>
            </a:r>
            <a:endParaRPr lang="en-US" sz="3600" b="1" dirty="0">
              <a:solidFill>
                <a:srgbClr val="0000CC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67200" y="4293968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00CC"/>
                </a:solidFill>
              </a:rPr>
              <a:t>50</a:t>
            </a:r>
            <a:endParaRPr lang="en-US" sz="3600" b="1" dirty="0">
              <a:solidFill>
                <a:srgbClr val="0000CC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181600" y="42672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00CC"/>
                </a:solidFill>
              </a:rPr>
              <a:t>40</a:t>
            </a:r>
            <a:endParaRPr lang="en-US" sz="3600" b="1" dirty="0">
              <a:solidFill>
                <a:srgbClr val="0000CC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172200" y="4281528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CC"/>
                </a:solidFill>
              </a:rPr>
              <a:t>3</a:t>
            </a:r>
            <a:r>
              <a:rPr lang="en-US" sz="3600" b="1" dirty="0" smtClean="0">
                <a:solidFill>
                  <a:srgbClr val="0000CC"/>
                </a:solidFill>
              </a:rPr>
              <a:t>0</a:t>
            </a:r>
            <a:endParaRPr lang="en-US" sz="3600" b="1" dirty="0">
              <a:solidFill>
                <a:srgbClr val="0000CC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086600" y="4305341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CC"/>
                </a:solidFill>
              </a:rPr>
              <a:t>2</a:t>
            </a:r>
            <a:r>
              <a:rPr lang="en-US" sz="3600" b="1" dirty="0" smtClean="0">
                <a:solidFill>
                  <a:srgbClr val="0000CC"/>
                </a:solidFill>
              </a:rPr>
              <a:t>0</a:t>
            </a:r>
            <a:endParaRPr lang="en-US" sz="36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45" grpId="0"/>
      <p:bldP spid="46" grpId="0"/>
      <p:bldP spid="47" grpId="0"/>
      <p:bldP spid="48" grpId="0"/>
      <p:bldP spid="49" grpId="0"/>
      <p:bldP spid="50" grpId="0"/>
      <p:bldP spid="51" grpId="0"/>
      <p:bldP spid="53" grpId="0"/>
      <p:bldP spid="54" grpId="0"/>
      <p:bldP spid="55" grpId="0"/>
      <p:bldP spid="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99" name="Text Box 39"/>
          <p:cNvSpPr txBox="1">
            <a:spLocks noChangeArrowheads="1"/>
          </p:cNvSpPr>
          <p:nvPr/>
        </p:nvSpPr>
        <p:spPr bwMode="auto">
          <a:xfrm>
            <a:off x="2000250" y="1219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>
              <a:latin typeface=".VnTime" pitchFamily="34" charset="0"/>
            </a:endParaRPr>
          </a:p>
        </p:txBody>
      </p:sp>
      <p:sp>
        <p:nvSpPr>
          <p:cNvPr id="15412" name="Text Box 52"/>
          <p:cNvSpPr txBox="1">
            <a:spLocks noChangeArrowheads="1"/>
          </p:cNvSpPr>
          <p:nvPr/>
        </p:nvSpPr>
        <p:spPr bwMode="auto">
          <a:xfrm>
            <a:off x="457200" y="1143000"/>
            <a:ext cx="1981200" cy="491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3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3 :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007348"/>
              </p:ext>
            </p:extLst>
          </p:nvPr>
        </p:nvGraphicFramePr>
        <p:xfrm>
          <a:off x="990600" y="2057400"/>
          <a:ext cx="74676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1295400"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20 …</a:t>
                      </a:r>
                      <a:r>
                        <a:rPr lang="en-US" sz="4000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10</a:t>
                      </a:r>
                      <a:endParaRPr lang="en-US" sz="40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40 … 80</a:t>
                      </a:r>
                      <a:endParaRPr lang="en-US" sz="40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4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90 … 60</a:t>
                      </a:r>
                      <a:endParaRPr lang="en-US" sz="40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30 … 40</a:t>
                      </a:r>
                      <a:endParaRPr lang="en-US" sz="40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80 … 40</a:t>
                      </a:r>
                      <a:endParaRPr lang="en-US" sz="40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4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60 … 90</a:t>
                      </a:r>
                      <a:endParaRPr lang="en-US" sz="40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50 … 70</a:t>
                      </a:r>
                      <a:endParaRPr lang="en-US" sz="40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40 … 40</a:t>
                      </a:r>
                      <a:endParaRPr lang="en-US" sz="40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4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90 … 90</a:t>
                      </a:r>
                      <a:endParaRPr lang="en-US" sz="40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25" name="Rounded Rectangle 24"/>
          <p:cNvSpPr/>
          <p:nvPr/>
        </p:nvSpPr>
        <p:spPr>
          <a:xfrm>
            <a:off x="1858939" y="1044575"/>
            <a:ext cx="2171700" cy="66477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&gt; , &lt; , = ?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2286000"/>
            <a:ext cx="76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cs typeface="Times New Roman" pitchFamily="18" charset="0"/>
              </a:rPr>
              <a:t>&gt;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76400" y="3573959"/>
            <a:ext cx="76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cs typeface="Times New Roman" pitchFamily="18" charset="0"/>
              </a:rPr>
              <a:t>&lt;</a:t>
            </a:r>
            <a:endParaRPr lang="en-US" sz="44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76400" y="4869359"/>
            <a:ext cx="76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cs typeface="Times New Roman" pitchFamily="18" charset="0"/>
              </a:rPr>
              <a:t>&lt;</a:t>
            </a:r>
            <a:endParaRPr lang="en-US" sz="44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5800" y="2286000"/>
            <a:ext cx="76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cs typeface="Times New Roman" pitchFamily="18" charset="0"/>
              </a:rPr>
              <a:t>&lt;</a:t>
            </a:r>
            <a:endParaRPr lang="en-US" sz="44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5800" y="3573959"/>
            <a:ext cx="76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cs typeface="Times New Roman" pitchFamily="18" charset="0"/>
              </a:rPr>
              <a:t>&gt;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95800" y="4869359"/>
            <a:ext cx="76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cs typeface="Times New Roman" pitchFamily="18" charset="0"/>
              </a:rPr>
              <a:t>=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15200" y="2286000"/>
            <a:ext cx="76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cs typeface="Times New Roman" pitchFamily="18" charset="0"/>
              </a:rPr>
              <a:t>&gt;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15200" y="3573959"/>
            <a:ext cx="76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cs typeface="Times New Roman" pitchFamily="18" charset="0"/>
              </a:rPr>
              <a:t>&lt;</a:t>
            </a:r>
            <a:endParaRPr lang="en-US" sz="44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15200" y="4869359"/>
            <a:ext cx="76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cs typeface="Times New Roman" pitchFamily="18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535123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9" grpId="0" autoUpdateAnimBg="0"/>
      <p:bldP spid="7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nh nen dep don gi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6628" name="WordArt 4" descr="Narrow vertical"/>
          <p:cNvSpPr>
            <a:spLocks noChangeArrowheads="1" noChangeShapeType="1" noTextEdit="1"/>
          </p:cNvSpPr>
          <p:nvPr/>
        </p:nvSpPr>
        <p:spPr bwMode="auto">
          <a:xfrm>
            <a:off x="2438400" y="2667000"/>
            <a:ext cx="4724400" cy="15240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3433"/>
              </a:avLst>
            </a:prstTxWarp>
          </a:bodyPr>
          <a:lstStyle/>
          <a:p>
            <a:pPr algn="ctr"/>
            <a:r>
              <a:rPr lang="en-US" sz="36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Ai </a:t>
            </a:r>
            <a:r>
              <a:rPr lang="en-US" sz="3600" b="1" kern="10" dirty="0" err="1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giỏi</a:t>
            </a:r>
            <a:r>
              <a:rPr lang="en-US" sz="36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hơn</a:t>
            </a:r>
            <a:endParaRPr lang="en-US" sz="36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Hoạt</a:t>
            </a:r>
            <a:r>
              <a:rPr lang="en-US" sz="4000" dirty="0" smtClean="0"/>
              <a:t> </a:t>
            </a:r>
            <a:r>
              <a:rPr lang="en-US" sz="4000" dirty="0" err="1" smtClean="0"/>
              <a:t>động</a:t>
            </a:r>
            <a:r>
              <a:rPr lang="en-US" sz="4000" dirty="0" smtClean="0"/>
              <a:t> 3 : </a:t>
            </a:r>
            <a:r>
              <a:rPr lang="en-US" sz="4000" dirty="0" err="1" smtClean="0"/>
              <a:t>Củng</a:t>
            </a:r>
            <a:r>
              <a:rPr lang="en-US" sz="4000" dirty="0" smtClean="0"/>
              <a:t> </a:t>
            </a:r>
            <a:r>
              <a:rPr lang="en-US" sz="4000" dirty="0" err="1" smtClean="0"/>
              <a:t>cố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nh nen dep don gi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763000" cy="33528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600" b="1" dirty="0" err="1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600" b="1" dirty="0" err="1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b="1" dirty="0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3600" b="1" dirty="0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600" b="1" dirty="0" err="1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b="1" dirty="0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514350" indent="-514350">
              <a:buNone/>
            </a:pPr>
            <a:r>
              <a:rPr lang="en-US" sz="5400" b="1" dirty="0" smtClean="0">
                <a:solidFill>
                  <a:srgbClr val="392FFB"/>
                </a:solidFill>
              </a:rPr>
              <a:t>       </a:t>
            </a:r>
            <a:r>
              <a:rPr lang="en-US" sz="4400" dirty="0" smtClean="0">
                <a:solidFill>
                  <a:srgbClr val="392FFB"/>
                </a:solidFill>
              </a:rPr>
              <a:t>A. 30               C. 50</a:t>
            </a:r>
          </a:p>
          <a:p>
            <a:pPr marL="514350" indent="-514350">
              <a:buNone/>
            </a:pPr>
            <a:r>
              <a:rPr lang="en-US" sz="4400" dirty="0" smtClean="0">
                <a:solidFill>
                  <a:srgbClr val="392FFB"/>
                </a:solidFill>
              </a:rPr>
              <a:t>         B. 40               D. 60</a:t>
            </a:r>
          </a:p>
          <a:p>
            <a:pPr>
              <a:buNone/>
            </a:pPr>
            <a:endParaRPr lang="en-US" sz="5400" dirty="0">
              <a:solidFill>
                <a:srgbClr val="392FFB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4343400" y="2971800"/>
            <a:ext cx="685800" cy="6858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nh nen dep don gi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65361"/>
            <a:ext cx="8839200" cy="48006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b="1" dirty="0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b="1" dirty="0" err="1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b="1" dirty="0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b="1" dirty="0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b="1" dirty="0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b="1" dirty="0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b="1" dirty="0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b="1" dirty="0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chố</a:t>
            </a:r>
            <a:r>
              <a:rPr lang="en-US" b="1" dirty="0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b="1" dirty="0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b="1" dirty="0" smtClean="0">
                <a:solidFill>
                  <a:srgbClr val="392FFB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5400" b="1" dirty="0" smtClean="0">
                <a:solidFill>
                  <a:srgbClr val="392FFB"/>
                </a:solidFill>
              </a:rPr>
              <a:t/>
            </a:r>
            <a:br>
              <a:rPr lang="en-US" sz="5400" b="1" dirty="0" smtClean="0">
                <a:solidFill>
                  <a:srgbClr val="392FFB"/>
                </a:solidFill>
              </a:rPr>
            </a:br>
            <a:r>
              <a:rPr lang="en-US" sz="5400" b="1" dirty="0" smtClean="0">
                <a:solidFill>
                  <a:srgbClr val="392FFB"/>
                </a:solidFill>
              </a:rPr>
              <a:t>         </a:t>
            </a:r>
            <a:r>
              <a:rPr lang="en-US" sz="4000" b="1" dirty="0" smtClean="0">
                <a:solidFill>
                  <a:srgbClr val="392FFB"/>
                </a:solidFill>
              </a:rPr>
              <a:t>50, 60, …… , 80, 90.</a:t>
            </a:r>
          </a:p>
          <a:p>
            <a:pPr marL="514350" indent="-514350">
              <a:buNone/>
            </a:pPr>
            <a:r>
              <a:rPr lang="en-US" sz="4000" dirty="0" smtClean="0">
                <a:solidFill>
                  <a:srgbClr val="392FFB"/>
                </a:solidFill>
              </a:rPr>
              <a:t>                A. 60                  C. 90</a:t>
            </a:r>
          </a:p>
          <a:p>
            <a:pPr marL="514350" indent="-514350">
              <a:buNone/>
            </a:pPr>
            <a:r>
              <a:rPr lang="en-US" sz="4000" dirty="0" smtClean="0">
                <a:solidFill>
                  <a:srgbClr val="392FFB"/>
                </a:solidFill>
              </a:rPr>
              <a:t>                B. 70                  D. 40</a:t>
            </a:r>
          </a:p>
          <a:p>
            <a:pPr>
              <a:buNone/>
            </a:pPr>
            <a:endParaRPr lang="en-US" sz="5400" dirty="0">
              <a:solidFill>
                <a:srgbClr val="392FFB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866900" y="4264925"/>
            <a:ext cx="762000" cy="7620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nh nen dep don gi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620000" cy="33528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4000" b="1" dirty="0" smtClean="0">
                <a:solidFill>
                  <a:srgbClr val="392FFB"/>
                </a:solidFill>
              </a:rPr>
              <a:t>3. </a:t>
            </a:r>
            <a:r>
              <a:rPr lang="en-US" sz="4000" b="1" dirty="0" err="1" smtClean="0">
                <a:solidFill>
                  <a:srgbClr val="392FFB"/>
                </a:solidFill>
              </a:rPr>
              <a:t>Tính</a:t>
            </a:r>
            <a:r>
              <a:rPr lang="en-US" sz="4000" b="1" dirty="0" smtClean="0">
                <a:solidFill>
                  <a:srgbClr val="392FFB"/>
                </a:solidFill>
              </a:rPr>
              <a:t> : 40 + 50 =</a:t>
            </a:r>
          </a:p>
          <a:p>
            <a:pPr marL="514350" indent="-514350">
              <a:buNone/>
            </a:pPr>
            <a:r>
              <a:rPr lang="en-US" sz="4000" dirty="0" smtClean="0">
                <a:solidFill>
                  <a:srgbClr val="392FFB"/>
                </a:solidFill>
              </a:rPr>
              <a:t>       A. 60              C. 80</a:t>
            </a:r>
          </a:p>
          <a:p>
            <a:pPr marL="514350" indent="-514350">
              <a:buNone/>
            </a:pPr>
            <a:r>
              <a:rPr lang="en-US" sz="4000" dirty="0" smtClean="0">
                <a:solidFill>
                  <a:srgbClr val="392FFB"/>
                </a:solidFill>
              </a:rPr>
              <a:t>       B. 70              D. 90</a:t>
            </a:r>
          </a:p>
          <a:p>
            <a:pPr>
              <a:buNone/>
            </a:pPr>
            <a:endParaRPr lang="en-US" sz="5400" dirty="0">
              <a:solidFill>
                <a:srgbClr val="392FFB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114800" y="2971800"/>
            <a:ext cx="762000" cy="7620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9" name="Picture 31" descr="140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780311"/>
            <a:ext cx="123666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inh nen dep don gi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0962" name="Rectangle 4"/>
          <p:cNvSpPr>
            <a:spLocks noChangeArrowheads="1"/>
          </p:cNvSpPr>
          <p:nvPr/>
        </p:nvSpPr>
        <p:spPr bwMode="auto">
          <a:xfrm>
            <a:off x="609600" y="1681163"/>
            <a:ext cx="162871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000" b="1" u="sng" dirty="0" err="1">
                <a:solidFill>
                  <a:srgbClr val="0000CC"/>
                </a:solidFill>
              </a:rPr>
              <a:t>Củng</a:t>
            </a:r>
            <a:r>
              <a:rPr lang="en-US" sz="3000" b="1" u="sng" dirty="0">
                <a:solidFill>
                  <a:srgbClr val="0000CC"/>
                </a:solidFill>
              </a:rPr>
              <a:t> </a:t>
            </a:r>
            <a:r>
              <a:rPr lang="en-US" sz="3000" b="1" u="sng" dirty="0" err="1">
                <a:solidFill>
                  <a:srgbClr val="0000CC"/>
                </a:solidFill>
              </a:rPr>
              <a:t>cố</a:t>
            </a:r>
            <a:r>
              <a:rPr lang="en-US" sz="3000" b="1" u="sng" dirty="0">
                <a:solidFill>
                  <a:srgbClr val="0000CC"/>
                </a:solidFill>
              </a:rPr>
              <a:t> :</a:t>
            </a:r>
          </a:p>
        </p:txBody>
      </p:sp>
      <p:sp>
        <p:nvSpPr>
          <p:cNvPr id="40963" name="Rectangle 7"/>
          <p:cNvSpPr>
            <a:spLocks noChangeArrowheads="1"/>
          </p:cNvSpPr>
          <p:nvPr/>
        </p:nvSpPr>
        <p:spPr bwMode="auto">
          <a:xfrm>
            <a:off x="914400" y="2514600"/>
            <a:ext cx="512980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000" dirty="0" err="1"/>
              <a:t>Vừa</a:t>
            </a:r>
            <a:r>
              <a:rPr lang="en-US" sz="3000" dirty="0"/>
              <a:t> </a:t>
            </a:r>
            <a:r>
              <a:rPr lang="en-US" sz="3000" dirty="0" err="1"/>
              <a:t>rồi</a:t>
            </a:r>
            <a:r>
              <a:rPr lang="en-US" sz="3000" dirty="0"/>
              <a:t> </a:t>
            </a:r>
            <a:r>
              <a:rPr lang="en-US" sz="3000" dirty="0" err="1"/>
              <a:t>các</a:t>
            </a:r>
            <a:r>
              <a:rPr lang="en-US" sz="3000" dirty="0"/>
              <a:t> </a:t>
            </a:r>
            <a:r>
              <a:rPr lang="en-US" sz="3000" dirty="0" err="1"/>
              <a:t>em</a:t>
            </a:r>
            <a:r>
              <a:rPr lang="en-US" sz="3000" dirty="0"/>
              <a:t> </a:t>
            </a:r>
            <a:r>
              <a:rPr lang="en-US" sz="3000" dirty="0" err="1"/>
              <a:t>học</a:t>
            </a:r>
            <a:r>
              <a:rPr lang="en-US" sz="3000" dirty="0"/>
              <a:t> </a:t>
            </a:r>
            <a:r>
              <a:rPr lang="en-US" sz="3000" dirty="0" err="1"/>
              <a:t>toán</a:t>
            </a:r>
            <a:r>
              <a:rPr lang="en-US" sz="3000" dirty="0"/>
              <a:t> </a:t>
            </a:r>
            <a:r>
              <a:rPr lang="en-US" sz="3000" dirty="0" err="1"/>
              <a:t>bài</a:t>
            </a:r>
            <a:r>
              <a:rPr lang="en-US" sz="3000" dirty="0"/>
              <a:t> </a:t>
            </a:r>
            <a:r>
              <a:rPr lang="en-US" sz="3000" dirty="0" err="1"/>
              <a:t>gì</a:t>
            </a:r>
            <a:r>
              <a:rPr lang="en-US" sz="3000" dirty="0"/>
              <a:t> </a:t>
            </a:r>
            <a:r>
              <a:rPr lang="en-US" sz="3000" dirty="0" smtClean="0"/>
              <a:t>?</a:t>
            </a:r>
            <a:endParaRPr lang="en-US" sz="3000" dirty="0"/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3962400" y="3068598"/>
            <a:ext cx="335280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000" dirty="0" err="1" smtClean="0">
                <a:solidFill>
                  <a:srgbClr val="0000CC"/>
                </a:solidFill>
              </a:rPr>
              <a:t>Các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số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tròn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chục</a:t>
            </a:r>
            <a:endParaRPr lang="en-US" sz="3000" dirty="0">
              <a:solidFill>
                <a:srgbClr val="0000CC"/>
              </a:solidFill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3837801"/>
            <a:ext cx="662822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000" dirty="0" err="1" smtClean="0"/>
              <a:t>Các</a:t>
            </a:r>
            <a:r>
              <a:rPr lang="en-US" sz="3000" dirty="0" smtClean="0"/>
              <a:t> </a:t>
            </a:r>
            <a:r>
              <a:rPr lang="en-US" sz="3000" dirty="0" err="1" smtClean="0"/>
              <a:t>số</a:t>
            </a:r>
            <a:r>
              <a:rPr lang="en-US" sz="3000" dirty="0" smtClean="0"/>
              <a:t> </a:t>
            </a:r>
            <a:r>
              <a:rPr lang="en-US" sz="3000" dirty="0" err="1" smtClean="0"/>
              <a:t>tròn</a:t>
            </a:r>
            <a:r>
              <a:rPr lang="en-US" sz="3000" dirty="0" smtClean="0"/>
              <a:t> </a:t>
            </a:r>
            <a:r>
              <a:rPr lang="en-US" sz="3000" dirty="0" err="1" smtClean="0"/>
              <a:t>chục</a:t>
            </a:r>
            <a:r>
              <a:rPr lang="en-US" sz="3000" dirty="0" smtClean="0"/>
              <a:t> </a:t>
            </a:r>
            <a:r>
              <a:rPr lang="en-US" sz="3000" dirty="0" err="1" smtClean="0"/>
              <a:t>là</a:t>
            </a:r>
            <a:r>
              <a:rPr lang="en-US" sz="3000" dirty="0" smtClean="0"/>
              <a:t> </a:t>
            </a:r>
            <a:r>
              <a:rPr lang="en-US" sz="3000" dirty="0" err="1" smtClean="0"/>
              <a:t>các</a:t>
            </a:r>
            <a:r>
              <a:rPr lang="en-US" sz="3000" dirty="0" smtClean="0"/>
              <a:t> </a:t>
            </a:r>
            <a:r>
              <a:rPr lang="en-US" sz="3000" dirty="0" err="1" smtClean="0"/>
              <a:t>số</a:t>
            </a:r>
            <a:r>
              <a:rPr lang="en-US" sz="3000" dirty="0" smtClean="0"/>
              <a:t> </a:t>
            </a:r>
            <a:r>
              <a:rPr lang="en-US" sz="3000" dirty="0" err="1" smtClean="0"/>
              <a:t>có</a:t>
            </a:r>
            <a:r>
              <a:rPr lang="en-US" sz="3000" dirty="0" smtClean="0"/>
              <a:t> </a:t>
            </a:r>
            <a:r>
              <a:rPr lang="en-US" sz="3000" dirty="0" err="1" smtClean="0"/>
              <a:t>mấy</a:t>
            </a:r>
            <a:r>
              <a:rPr lang="en-US" sz="3000" dirty="0" smtClean="0"/>
              <a:t> </a:t>
            </a:r>
            <a:r>
              <a:rPr lang="en-US" sz="3000" dirty="0" err="1" smtClean="0"/>
              <a:t>chữ</a:t>
            </a:r>
            <a:r>
              <a:rPr lang="en-US" sz="3000" dirty="0" smtClean="0"/>
              <a:t> </a:t>
            </a:r>
            <a:r>
              <a:rPr lang="en-US" sz="3000" dirty="0" err="1" smtClean="0"/>
              <a:t>số</a:t>
            </a:r>
            <a:r>
              <a:rPr lang="en-US" sz="3000" dirty="0" smtClean="0"/>
              <a:t>?</a:t>
            </a:r>
            <a:endParaRPr lang="en-US" sz="3000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311021" y="4419095"/>
            <a:ext cx="66294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000" dirty="0" err="1" smtClean="0">
                <a:solidFill>
                  <a:srgbClr val="0000CC"/>
                </a:solidFill>
              </a:rPr>
              <a:t>Các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số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tròn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chục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là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các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số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có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hai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chữ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số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mà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chữ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số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hàng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đơn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vị</a:t>
            </a:r>
            <a:r>
              <a:rPr lang="en-US" sz="3000" dirty="0" smtClean="0">
                <a:solidFill>
                  <a:srgbClr val="0000CC"/>
                </a:solidFill>
              </a:rPr>
              <a:t> </a:t>
            </a:r>
            <a:r>
              <a:rPr lang="en-US" sz="3000" dirty="0" err="1" smtClean="0">
                <a:solidFill>
                  <a:srgbClr val="0000CC"/>
                </a:solidFill>
              </a:rPr>
              <a:t>là</a:t>
            </a:r>
            <a:r>
              <a:rPr lang="en-US" sz="3000" dirty="0" smtClean="0">
                <a:solidFill>
                  <a:srgbClr val="0000CC"/>
                </a:solidFill>
              </a:rPr>
              <a:t> 0</a:t>
            </a:r>
            <a:endParaRPr lang="en-US" sz="30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93470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nh nen dep don gi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6628" name="WordArt 4" descr="Narrow vertical"/>
          <p:cNvSpPr>
            <a:spLocks noChangeArrowheads="1" noChangeShapeType="1" noTextEdit="1"/>
          </p:cNvSpPr>
          <p:nvPr/>
        </p:nvSpPr>
        <p:spPr bwMode="auto">
          <a:xfrm>
            <a:off x="2743200" y="1600200"/>
            <a:ext cx="3962400" cy="15240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3433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Dặn</a:t>
            </a:r>
            <a:r>
              <a:rPr lang="en-US" sz="36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dò</a:t>
            </a:r>
            <a:endParaRPr lang="en-US" sz="36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911557" y="3414215"/>
            <a:ext cx="8077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000" dirty="0" smtClean="0"/>
              <a:t>     </a:t>
            </a:r>
            <a:r>
              <a:rPr lang="vi-VN" sz="3000" dirty="0" smtClean="0"/>
              <a:t>Làm </a:t>
            </a:r>
            <a:r>
              <a:rPr lang="vi-VN" sz="3000" dirty="0"/>
              <a:t>bài tập </a:t>
            </a:r>
            <a:r>
              <a:rPr lang="en-US" sz="3000" dirty="0" err="1" smtClean="0"/>
              <a:t>trong</a:t>
            </a:r>
            <a:r>
              <a:rPr lang="en-US" sz="3000" dirty="0" smtClean="0"/>
              <a:t> </a:t>
            </a:r>
            <a:r>
              <a:rPr lang="en-US" sz="3000" dirty="0" err="1" smtClean="0"/>
              <a:t>vở</a:t>
            </a:r>
            <a:r>
              <a:rPr lang="en-US" sz="3000" dirty="0" smtClean="0"/>
              <a:t> </a:t>
            </a:r>
            <a:r>
              <a:rPr lang="en-US" sz="3000" dirty="0" err="1" smtClean="0"/>
              <a:t>Bài</a:t>
            </a:r>
            <a:r>
              <a:rPr lang="en-US" sz="3000" dirty="0" smtClean="0"/>
              <a:t> </a:t>
            </a:r>
            <a:r>
              <a:rPr lang="en-US" sz="3000" dirty="0" err="1" smtClean="0"/>
              <a:t>tập</a:t>
            </a:r>
            <a:r>
              <a:rPr lang="en-US" sz="3000" dirty="0" smtClean="0"/>
              <a:t> </a:t>
            </a:r>
            <a:r>
              <a:rPr lang="en-US" sz="3000" dirty="0" err="1" smtClean="0"/>
              <a:t>Toán</a:t>
            </a:r>
            <a:r>
              <a:rPr lang="en-US" sz="3000" dirty="0" smtClean="0"/>
              <a:t>  </a:t>
            </a:r>
            <a:r>
              <a:rPr lang="vi-VN" sz="3000" dirty="0" smtClean="0"/>
              <a:t>để </a:t>
            </a:r>
            <a:r>
              <a:rPr lang="vi-VN" sz="3000" dirty="0"/>
              <a:t>củng cố </a:t>
            </a:r>
            <a:r>
              <a:rPr lang="vi-VN" sz="3000" dirty="0" smtClean="0"/>
              <a:t>lại </a:t>
            </a:r>
            <a:r>
              <a:rPr lang="vi-VN" sz="3000" dirty="0"/>
              <a:t>kiến thức </a:t>
            </a:r>
            <a:r>
              <a:rPr lang="vi-VN" sz="3000" dirty="0" smtClean="0"/>
              <a:t>nhé</a:t>
            </a:r>
            <a:r>
              <a:rPr lang="en-US" sz="3000" dirty="0" smtClean="0"/>
              <a:t>!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98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9" name="WordArt 6"/>
          <p:cNvSpPr>
            <a:spLocks noChangeArrowheads="1" noChangeShapeType="1" noTextEdit="1"/>
          </p:cNvSpPr>
          <p:nvPr/>
        </p:nvSpPr>
        <p:spPr bwMode="auto">
          <a:xfrm>
            <a:off x="914400" y="2438400"/>
            <a:ext cx="7315200" cy="13716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65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các em chăm ngoan học giỏi</a:t>
            </a:r>
            <a:endParaRPr lang="en-US" sz="3600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CC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4817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inh nen dep don gi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152400" y="2286000"/>
            <a:ext cx="883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0070C0"/>
                </a:solidFill>
              </a:rPr>
              <a:t>1. </a:t>
            </a:r>
            <a:r>
              <a:rPr lang="en-US" sz="2800" b="1" dirty="0" err="1">
                <a:solidFill>
                  <a:srgbClr val="0070C0"/>
                </a:solidFill>
              </a:rPr>
              <a:t>Hoạt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động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khởi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động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083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3" name="Text Box 187"/>
          <p:cNvSpPr txBox="1">
            <a:spLocks noChangeArrowheads="1"/>
          </p:cNvSpPr>
          <p:nvPr/>
        </p:nvSpPr>
        <p:spPr bwMode="auto">
          <a:xfrm>
            <a:off x="152400" y="304800"/>
            <a:ext cx="5410200" cy="53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Hexagon 31"/>
          <p:cNvSpPr/>
          <p:nvPr/>
        </p:nvSpPr>
        <p:spPr>
          <a:xfrm>
            <a:off x="3505200" y="914400"/>
            <a:ext cx="2057400" cy="1773621"/>
          </a:xfrm>
          <a:prstGeom prst="hexagon">
            <a:avLst/>
          </a:prstGeom>
          <a:solidFill>
            <a:srgbClr val="F794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/>
              <a:t>Chín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mươi</a:t>
            </a:r>
            <a:endParaRPr lang="en-US" sz="4000" b="1" dirty="0"/>
          </a:p>
        </p:txBody>
      </p:sp>
      <p:sp>
        <p:nvSpPr>
          <p:cNvPr id="33" name="Hexagon 32"/>
          <p:cNvSpPr/>
          <p:nvPr/>
        </p:nvSpPr>
        <p:spPr>
          <a:xfrm>
            <a:off x="1905000" y="1752600"/>
            <a:ext cx="2057400" cy="1773621"/>
          </a:xfrm>
          <a:prstGeom prst="hexagon">
            <a:avLst/>
          </a:prstGeom>
          <a:solidFill>
            <a:srgbClr val="F794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/>
              <a:t>Bảy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mươi</a:t>
            </a:r>
            <a:endParaRPr lang="en-US" sz="4000" b="1" dirty="0"/>
          </a:p>
        </p:txBody>
      </p:sp>
      <p:sp>
        <p:nvSpPr>
          <p:cNvPr id="34" name="Hexagon 33"/>
          <p:cNvSpPr/>
          <p:nvPr/>
        </p:nvSpPr>
        <p:spPr>
          <a:xfrm>
            <a:off x="3505200" y="2645979"/>
            <a:ext cx="2057400" cy="1773621"/>
          </a:xfrm>
          <a:prstGeom prst="hexagon">
            <a:avLst/>
          </a:prstGeom>
          <a:solidFill>
            <a:srgbClr val="F794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/>
              <a:t>sáu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chục</a:t>
            </a:r>
            <a:endParaRPr lang="en-US" sz="4000" b="1" dirty="0"/>
          </a:p>
        </p:txBody>
      </p:sp>
      <p:sp>
        <p:nvSpPr>
          <p:cNvPr id="35" name="Hexagon 34"/>
          <p:cNvSpPr/>
          <p:nvPr/>
        </p:nvSpPr>
        <p:spPr>
          <a:xfrm>
            <a:off x="5105400" y="1752600"/>
            <a:ext cx="2057400" cy="1773621"/>
          </a:xfrm>
          <a:prstGeom prst="hexagon">
            <a:avLst/>
          </a:prstGeom>
          <a:solidFill>
            <a:srgbClr val="F794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/>
              <a:t>Bảy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chục</a:t>
            </a:r>
            <a:endParaRPr lang="en-US" sz="4000" b="1" dirty="0"/>
          </a:p>
        </p:txBody>
      </p:sp>
      <p:sp>
        <p:nvSpPr>
          <p:cNvPr id="36" name="Hexagon 35"/>
          <p:cNvSpPr/>
          <p:nvPr/>
        </p:nvSpPr>
        <p:spPr>
          <a:xfrm>
            <a:off x="1905000" y="3505200"/>
            <a:ext cx="2057400" cy="1773621"/>
          </a:xfrm>
          <a:prstGeom prst="hexagon">
            <a:avLst/>
          </a:prstGeom>
          <a:solidFill>
            <a:srgbClr val="F794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/>
              <a:t>hai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chục</a:t>
            </a:r>
            <a:endParaRPr lang="en-US" sz="4000" b="1" dirty="0"/>
          </a:p>
        </p:txBody>
      </p:sp>
      <p:sp>
        <p:nvSpPr>
          <p:cNvPr id="37" name="Hexagon 36"/>
          <p:cNvSpPr/>
          <p:nvPr/>
        </p:nvSpPr>
        <p:spPr>
          <a:xfrm>
            <a:off x="5105400" y="3505200"/>
            <a:ext cx="2057400" cy="1773621"/>
          </a:xfrm>
          <a:prstGeom prst="hexagon">
            <a:avLst/>
          </a:prstGeom>
          <a:solidFill>
            <a:srgbClr val="F794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/>
              <a:t>Hai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mươi</a:t>
            </a:r>
            <a:endParaRPr lang="en-US" sz="4000" b="1" dirty="0"/>
          </a:p>
        </p:txBody>
      </p:sp>
      <p:sp>
        <p:nvSpPr>
          <p:cNvPr id="40" name="Hexagon 39"/>
          <p:cNvSpPr/>
          <p:nvPr/>
        </p:nvSpPr>
        <p:spPr>
          <a:xfrm>
            <a:off x="3505200" y="4343400"/>
            <a:ext cx="2057400" cy="1773621"/>
          </a:xfrm>
          <a:prstGeom prst="hexagon">
            <a:avLst/>
          </a:prstGeom>
          <a:solidFill>
            <a:srgbClr val="F794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/>
              <a:t>chín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chục</a:t>
            </a:r>
            <a:endParaRPr lang="en-US" sz="4000" b="1" dirty="0"/>
          </a:p>
        </p:txBody>
      </p:sp>
      <p:grpSp>
        <p:nvGrpSpPr>
          <p:cNvPr id="15" name="Group 14"/>
          <p:cNvGrpSpPr/>
          <p:nvPr/>
        </p:nvGrpSpPr>
        <p:grpSpPr>
          <a:xfrm>
            <a:off x="7162800" y="2895600"/>
            <a:ext cx="1771653" cy="1751650"/>
            <a:chOff x="5867400" y="76200"/>
            <a:chExt cx="1771653" cy="1751650"/>
          </a:xfrm>
        </p:grpSpPr>
        <p:pic>
          <p:nvPicPr>
            <p:cNvPr id="16" name="Picture 15" descr="reservist-clipart-bee-hibbb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67400" y="76200"/>
              <a:ext cx="1771653" cy="1751650"/>
            </a:xfrm>
            <a:prstGeom prst="rect">
              <a:avLst/>
            </a:prstGeom>
          </p:spPr>
        </p:pic>
        <p:sp>
          <p:nvSpPr>
            <p:cNvPr id="17" name="Oval 16"/>
            <p:cNvSpPr/>
            <p:nvPr/>
          </p:nvSpPr>
          <p:spPr>
            <a:xfrm rot="19742557">
              <a:off x="6506759" y="498698"/>
              <a:ext cx="1040889" cy="569551"/>
            </a:xfrm>
            <a:prstGeom prst="ellipse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/>
                <a:t>70</a:t>
              </a:r>
              <a:endParaRPr lang="en-US" sz="4000" b="1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934200" y="228600"/>
            <a:ext cx="1771653" cy="1751650"/>
            <a:chOff x="6572253" y="380050"/>
            <a:chExt cx="1771653" cy="1751650"/>
          </a:xfrm>
        </p:grpSpPr>
        <p:pic>
          <p:nvPicPr>
            <p:cNvPr id="12" name="Picture 11" descr="reservist-clipart-bee-hibbb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72253" y="380050"/>
              <a:ext cx="1771653" cy="1751650"/>
            </a:xfrm>
            <a:prstGeom prst="rect">
              <a:avLst/>
            </a:prstGeom>
          </p:spPr>
        </p:pic>
        <p:sp>
          <p:nvSpPr>
            <p:cNvPr id="13" name="Oval 12"/>
            <p:cNvSpPr/>
            <p:nvPr/>
          </p:nvSpPr>
          <p:spPr>
            <a:xfrm rot="19742557">
              <a:off x="7178005" y="835801"/>
              <a:ext cx="1040889" cy="569551"/>
            </a:xfrm>
            <a:prstGeom prst="ellipse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/>
                <a:t>90</a:t>
              </a:r>
              <a:endParaRPr lang="en-US" sz="4000" b="1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629400" y="4876800"/>
            <a:ext cx="1771653" cy="1751650"/>
            <a:chOff x="5867400" y="76200"/>
            <a:chExt cx="1771653" cy="1751650"/>
          </a:xfrm>
        </p:grpSpPr>
        <p:pic>
          <p:nvPicPr>
            <p:cNvPr id="19" name="Picture 18" descr="reservist-clipart-bee-hibbb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67400" y="76200"/>
              <a:ext cx="1771653" cy="1751650"/>
            </a:xfrm>
            <a:prstGeom prst="rect">
              <a:avLst/>
            </a:prstGeom>
          </p:spPr>
        </p:pic>
        <p:sp>
          <p:nvSpPr>
            <p:cNvPr id="20" name="Oval 19"/>
            <p:cNvSpPr/>
            <p:nvPr/>
          </p:nvSpPr>
          <p:spPr>
            <a:xfrm rot="19742557">
              <a:off x="6506759" y="498698"/>
              <a:ext cx="1040889" cy="569551"/>
            </a:xfrm>
            <a:prstGeom prst="ellipse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/>
                <a:t>20</a:t>
              </a:r>
              <a:endParaRPr lang="en-US" sz="4000" b="1" dirty="0"/>
            </a:p>
          </p:txBody>
        </p:sp>
      </p:grpSp>
      <p:grpSp>
        <p:nvGrpSpPr>
          <p:cNvPr id="21" name="Group 20"/>
          <p:cNvGrpSpPr/>
          <p:nvPr/>
        </p:nvGrpSpPr>
        <p:grpSpPr>
          <a:xfrm flipH="1">
            <a:off x="685800" y="4876800"/>
            <a:ext cx="1809747" cy="1828800"/>
            <a:chOff x="5867400" y="76200"/>
            <a:chExt cx="1771653" cy="1751650"/>
          </a:xfrm>
        </p:grpSpPr>
        <p:pic>
          <p:nvPicPr>
            <p:cNvPr id="22" name="Picture 21" descr="reservist-clipart-bee-hibbb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67400" y="76200"/>
              <a:ext cx="1771653" cy="1751650"/>
            </a:xfrm>
            <a:prstGeom prst="rect">
              <a:avLst/>
            </a:prstGeom>
          </p:spPr>
        </p:pic>
        <p:sp>
          <p:nvSpPr>
            <p:cNvPr id="23" name="Oval 22"/>
            <p:cNvSpPr/>
            <p:nvPr/>
          </p:nvSpPr>
          <p:spPr>
            <a:xfrm rot="19742557">
              <a:off x="6506759" y="498698"/>
              <a:ext cx="1040889" cy="569551"/>
            </a:xfrm>
            <a:prstGeom prst="ellipse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/>
                <a:t>7</a:t>
              </a:r>
              <a:r>
                <a:rPr lang="en-US" sz="4000" b="1" dirty="0" smtClean="0"/>
                <a:t>0</a:t>
              </a:r>
              <a:endParaRPr lang="en-US" sz="4000" b="1" dirty="0"/>
            </a:p>
          </p:txBody>
        </p:sp>
      </p:grpSp>
      <p:grpSp>
        <p:nvGrpSpPr>
          <p:cNvPr id="27" name="Group 26"/>
          <p:cNvGrpSpPr/>
          <p:nvPr/>
        </p:nvGrpSpPr>
        <p:grpSpPr>
          <a:xfrm flipH="1">
            <a:off x="171453" y="2590800"/>
            <a:ext cx="1809747" cy="1828800"/>
            <a:chOff x="5867400" y="76200"/>
            <a:chExt cx="1771653" cy="1751650"/>
          </a:xfrm>
        </p:grpSpPr>
        <p:pic>
          <p:nvPicPr>
            <p:cNvPr id="28" name="Picture 27" descr="reservist-clipart-bee-hibbb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67400" y="76200"/>
              <a:ext cx="1771653" cy="1751650"/>
            </a:xfrm>
            <a:prstGeom prst="rect">
              <a:avLst/>
            </a:prstGeom>
          </p:spPr>
        </p:pic>
        <p:sp>
          <p:nvSpPr>
            <p:cNvPr id="30" name="Oval 29"/>
            <p:cNvSpPr/>
            <p:nvPr/>
          </p:nvSpPr>
          <p:spPr>
            <a:xfrm rot="19742557">
              <a:off x="6506759" y="498698"/>
              <a:ext cx="1040889" cy="569551"/>
            </a:xfrm>
            <a:prstGeom prst="ellipse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/>
                <a:t>9</a:t>
              </a:r>
              <a:r>
                <a:rPr lang="en-US" sz="4000" b="1" dirty="0" smtClean="0"/>
                <a:t>0</a:t>
              </a:r>
              <a:endParaRPr lang="en-US" sz="4000" b="1" dirty="0"/>
            </a:p>
          </p:txBody>
        </p:sp>
      </p:grpSp>
      <p:grpSp>
        <p:nvGrpSpPr>
          <p:cNvPr id="24" name="Group 23"/>
          <p:cNvGrpSpPr/>
          <p:nvPr/>
        </p:nvGrpSpPr>
        <p:grpSpPr>
          <a:xfrm flipH="1">
            <a:off x="228600" y="762000"/>
            <a:ext cx="1809747" cy="1828800"/>
            <a:chOff x="5867400" y="76200"/>
            <a:chExt cx="1771653" cy="1751650"/>
          </a:xfrm>
        </p:grpSpPr>
        <p:pic>
          <p:nvPicPr>
            <p:cNvPr id="25" name="Picture 24" descr="reservist-clipart-bee-hibbb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67400" y="76200"/>
              <a:ext cx="1771653" cy="1751650"/>
            </a:xfrm>
            <a:prstGeom prst="rect">
              <a:avLst/>
            </a:prstGeom>
          </p:spPr>
        </p:pic>
        <p:sp>
          <p:nvSpPr>
            <p:cNvPr id="26" name="Oval 25"/>
            <p:cNvSpPr/>
            <p:nvPr/>
          </p:nvSpPr>
          <p:spPr>
            <a:xfrm rot="19742557">
              <a:off x="6506759" y="498698"/>
              <a:ext cx="1040889" cy="569551"/>
            </a:xfrm>
            <a:prstGeom prst="ellipse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/>
                <a:t>20</a:t>
              </a:r>
              <a:endParaRPr lang="en-US" sz="4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72803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inh nen dep don gi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2514600" y="2057400"/>
            <a:ext cx="4267200" cy="12192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2343"/>
                <a:gd name="adj2" fmla="val -819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sz="3600" b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số</a:t>
            </a:r>
            <a:r>
              <a:rPr lang="en-US" sz="3600" b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tròn</a:t>
            </a:r>
            <a:r>
              <a:rPr lang="en-US" sz="3600" b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chục</a:t>
            </a:r>
            <a:endParaRPr lang="en-US" sz="3600" b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898786"/>
              </p:ext>
            </p:extLst>
          </p:nvPr>
        </p:nvGraphicFramePr>
        <p:xfrm>
          <a:off x="76200" y="1310640"/>
          <a:ext cx="8915399" cy="531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4715"/>
                <a:gridCol w="1959770"/>
                <a:gridCol w="1676159"/>
                <a:gridCol w="2754755"/>
              </a:tblGrid>
              <a:tr h="876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chục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Viết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Đọc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876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3817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</a:t>
                      </a:r>
                      <a:r>
                        <a:rPr lang="en-US" baseline="0" dirty="0" smtClean="0"/>
                        <a:t>      </a:t>
                      </a:r>
                      <a:r>
                        <a:rPr lang="en-US" dirty="0" smtClean="0"/>
                        <a:t>    </a:t>
                      </a:r>
                      <a:r>
                        <a:rPr lang="en-US" sz="4800" dirty="0" smtClean="0"/>
                        <a:t>   </a:t>
                      </a:r>
                      <a:r>
                        <a:rPr lang="en-US" sz="4800" b="1" dirty="0" smtClean="0"/>
                        <a:t>  </a:t>
                      </a:r>
                      <a:endParaRPr lang="en-US" sz="4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1 bó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09800"/>
            <a:ext cx="425355" cy="838200"/>
          </a:xfrm>
          <a:prstGeom prst="rect">
            <a:avLst/>
          </a:prstGeom>
        </p:spPr>
      </p:pic>
      <p:pic>
        <p:nvPicPr>
          <p:cNvPr id="8" name="Picture 7" descr="1 bó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124200"/>
            <a:ext cx="425355" cy="838200"/>
          </a:xfrm>
          <a:prstGeom prst="rect">
            <a:avLst/>
          </a:prstGeom>
        </p:spPr>
      </p:pic>
      <p:pic>
        <p:nvPicPr>
          <p:cNvPr id="11" name="Picture 10" descr="1 bó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124200"/>
            <a:ext cx="425355" cy="838200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381000" y="4038600"/>
            <a:ext cx="926910" cy="838200"/>
            <a:chOff x="3079845" y="3429000"/>
            <a:chExt cx="926910" cy="838200"/>
          </a:xfrm>
        </p:grpSpPr>
        <p:pic>
          <p:nvPicPr>
            <p:cNvPr id="9" name="Picture 8" descr="1 bó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81400" y="3429000"/>
              <a:ext cx="425355" cy="838200"/>
            </a:xfrm>
            <a:prstGeom prst="rect">
              <a:avLst/>
            </a:prstGeom>
          </p:spPr>
        </p:pic>
        <p:pic>
          <p:nvPicPr>
            <p:cNvPr id="14" name="Picture 13" descr="1 bó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79845" y="3429000"/>
              <a:ext cx="425355" cy="838200"/>
            </a:xfrm>
            <a:prstGeom prst="rect">
              <a:avLst/>
            </a:prstGeom>
          </p:spPr>
        </p:pic>
      </p:grpSp>
      <p:pic>
        <p:nvPicPr>
          <p:cNvPr id="15" name="Picture 14" descr="1 bó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038600"/>
            <a:ext cx="425355" cy="838200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381000" y="4953000"/>
            <a:ext cx="1415955" cy="838200"/>
            <a:chOff x="2590800" y="4343400"/>
            <a:chExt cx="1415955" cy="838200"/>
          </a:xfrm>
        </p:grpSpPr>
        <p:pic>
          <p:nvPicPr>
            <p:cNvPr id="10" name="Picture 9" descr="1 bó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81400" y="4343400"/>
              <a:ext cx="425355" cy="838200"/>
            </a:xfrm>
            <a:prstGeom prst="rect">
              <a:avLst/>
            </a:prstGeom>
          </p:spPr>
        </p:pic>
        <p:pic>
          <p:nvPicPr>
            <p:cNvPr id="18" name="Picture 17" descr="1 bó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92355" y="4343400"/>
              <a:ext cx="425355" cy="838200"/>
            </a:xfrm>
            <a:prstGeom prst="rect">
              <a:avLst/>
            </a:prstGeom>
          </p:spPr>
        </p:pic>
        <p:pic>
          <p:nvPicPr>
            <p:cNvPr id="20" name="Picture 19" descr="1 bó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90800" y="4343400"/>
              <a:ext cx="425355" cy="838200"/>
            </a:xfrm>
            <a:prstGeom prst="rect">
              <a:avLst/>
            </a:prstGeom>
          </p:spPr>
        </p:pic>
      </p:grpSp>
      <p:pic>
        <p:nvPicPr>
          <p:cNvPr id="21" name="Picture 20" descr="1 bó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0645" y="4953000"/>
            <a:ext cx="425355" cy="8382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667000" y="4114800"/>
            <a:ext cx="1828800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endParaRPr lang="en-US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48400" y="4114800"/>
            <a:ext cx="2590800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mươi</a:t>
            </a:r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00600" y="5029200"/>
            <a:ext cx="1143000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248400" y="5029200"/>
            <a:ext cx="2743200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mươi</a:t>
            </a:r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8600" y="5867400"/>
            <a:ext cx="838200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…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953000" y="5867400"/>
            <a:ext cx="838200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…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10400" y="5867400"/>
            <a:ext cx="838200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…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800600" y="4114800"/>
            <a:ext cx="1219200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667000" y="5029200"/>
            <a:ext cx="1828800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endParaRPr lang="en-US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124200" y="5867400"/>
            <a:ext cx="838200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…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457200" y="2286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0" fontAlgn="auto" latinLnBrk="0" hangingPunct="0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Toán</a:t>
            </a:r>
            <a:endParaRPr lang="en-US" sz="2800" b="1" dirty="0" smtClean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auto" latinLnBrk="0" hangingPunct="0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tròn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chục</a:t>
            </a:r>
            <a:endParaRPr kumimoji="0" lang="en-US" sz="2800" b="1" i="0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689746" y="2286000"/>
            <a:ext cx="1828800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endParaRPr lang="en-US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743200" y="3124200"/>
            <a:ext cx="1752600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endParaRPr lang="en-US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724400" y="2362200"/>
            <a:ext cx="1219200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267734" y="2362200"/>
            <a:ext cx="2590800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ười</a:t>
            </a:r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762500" y="3200400"/>
            <a:ext cx="1219200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324600" y="3183340"/>
            <a:ext cx="2590800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mươi</a:t>
            </a:r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 animBg="1"/>
      <p:bldP spid="2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77948"/>
              </p:ext>
            </p:extLst>
          </p:nvPr>
        </p:nvGraphicFramePr>
        <p:xfrm>
          <a:off x="228600" y="790433"/>
          <a:ext cx="8686799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0335"/>
                <a:gridCol w="1647496"/>
                <a:gridCol w="1497724"/>
                <a:gridCol w="2471244"/>
              </a:tblGrid>
              <a:tr h="576649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chemeClr val="tx1"/>
                          </a:solidFill>
                        </a:rPr>
                        <a:t>Số</a:t>
                      </a:r>
                      <a:r>
                        <a:rPr lang="en-US" sz="3200" b="1" baseline="0" smtClean="0">
                          <a:solidFill>
                            <a:schemeClr val="tx1"/>
                          </a:solidFill>
                        </a:rPr>
                        <a:t> chục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chemeClr val="tx1"/>
                          </a:solidFill>
                        </a:rPr>
                        <a:t>Viết</a:t>
                      </a:r>
                      <a:r>
                        <a:rPr lang="en-US" sz="3200" b="1" baseline="0" smtClean="0">
                          <a:solidFill>
                            <a:schemeClr val="tx1"/>
                          </a:solidFill>
                        </a:rPr>
                        <a:t> số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chemeClr val="tx1"/>
                          </a:solidFill>
                        </a:rPr>
                        <a:t>Đọc</a:t>
                      </a:r>
                      <a:r>
                        <a:rPr lang="en-US" sz="3200" b="1" baseline="0" smtClean="0">
                          <a:solidFill>
                            <a:schemeClr val="tx1"/>
                          </a:solidFill>
                        </a:rPr>
                        <a:t> số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76649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chemeClr val="tx1"/>
                          </a:solidFill>
                        </a:rPr>
                        <a:t>1 chục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chemeClr val="tx1"/>
                          </a:solidFill>
                        </a:rPr>
                        <a:t>mười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76649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chemeClr val="tx1"/>
                          </a:solidFill>
                        </a:rPr>
                        <a:t>2 chục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/>
                        <a:t>hai</a:t>
                      </a:r>
                      <a:r>
                        <a:rPr lang="en-US" sz="3200" b="1" baseline="0" smtClean="0"/>
                        <a:t> mươi</a:t>
                      </a:r>
                      <a:endParaRPr lang="en-US" sz="3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76649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chemeClr val="tx1"/>
                          </a:solidFill>
                        </a:rPr>
                        <a:t>3 chục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/>
                        <a:t>ba</a:t>
                      </a:r>
                      <a:r>
                        <a:rPr lang="en-US" sz="3200" b="1" baseline="0" smtClean="0"/>
                        <a:t> mươi</a:t>
                      </a:r>
                      <a:endParaRPr lang="en-US" sz="3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76649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chemeClr val="tx1"/>
                          </a:solidFill>
                        </a:rPr>
                        <a:t>4 chục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/>
                        <a:t>bốn</a:t>
                      </a:r>
                      <a:r>
                        <a:rPr lang="en-US" sz="3200" b="1" baseline="0" smtClean="0"/>
                        <a:t> mươi</a:t>
                      </a:r>
                      <a:endParaRPr lang="en-US" sz="3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76649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76649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76649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76649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76649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pic>
        <p:nvPicPr>
          <p:cNvPr id="16" name="Picture 15" descr="1 bó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524000"/>
            <a:ext cx="232012" cy="457200"/>
          </a:xfrm>
          <a:prstGeom prst="rect">
            <a:avLst/>
          </a:prstGeom>
        </p:spPr>
      </p:pic>
      <p:grpSp>
        <p:nvGrpSpPr>
          <p:cNvPr id="85" name="Group 84"/>
          <p:cNvGrpSpPr/>
          <p:nvPr/>
        </p:nvGrpSpPr>
        <p:grpSpPr>
          <a:xfrm>
            <a:off x="457200" y="2057400"/>
            <a:ext cx="540224" cy="457200"/>
            <a:chOff x="2431576" y="2057400"/>
            <a:chExt cx="540224" cy="457200"/>
          </a:xfrm>
        </p:grpSpPr>
        <p:pic>
          <p:nvPicPr>
            <p:cNvPr id="19" name="Picture 18" descr="1 bó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9788" y="2057400"/>
              <a:ext cx="232012" cy="457200"/>
            </a:xfrm>
            <a:prstGeom prst="rect">
              <a:avLst/>
            </a:prstGeom>
          </p:spPr>
        </p:pic>
        <p:pic>
          <p:nvPicPr>
            <p:cNvPr id="22" name="Picture 21" descr="1 bó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31576" y="2057400"/>
              <a:ext cx="232012" cy="457200"/>
            </a:xfrm>
            <a:prstGeom prst="rect">
              <a:avLst/>
            </a:prstGeom>
          </p:spPr>
        </p:pic>
      </p:grpSp>
      <p:pic>
        <p:nvPicPr>
          <p:cNvPr id="25" name="Picture 24" descr="1 bó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2188" y="6096000"/>
            <a:ext cx="232012" cy="457200"/>
          </a:xfrm>
          <a:prstGeom prst="rect">
            <a:avLst/>
          </a:prstGeom>
        </p:spPr>
      </p:pic>
      <p:grpSp>
        <p:nvGrpSpPr>
          <p:cNvPr id="108" name="Group 107"/>
          <p:cNvGrpSpPr/>
          <p:nvPr/>
        </p:nvGrpSpPr>
        <p:grpSpPr>
          <a:xfrm>
            <a:off x="457200" y="6096000"/>
            <a:ext cx="2358788" cy="457200"/>
            <a:chOff x="457200" y="6096000"/>
            <a:chExt cx="2358788" cy="457200"/>
          </a:xfrm>
        </p:grpSpPr>
        <p:pic>
          <p:nvPicPr>
            <p:cNvPr id="26" name="Picture 25" descr="1 bó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83976" y="6096000"/>
              <a:ext cx="232012" cy="457200"/>
            </a:xfrm>
            <a:prstGeom prst="rect">
              <a:avLst/>
            </a:prstGeom>
          </p:spPr>
        </p:pic>
        <p:pic>
          <p:nvPicPr>
            <p:cNvPr id="27" name="Picture 26" descr="1 bó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89412" y="6096000"/>
              <a:ext cx="232012" cy="457200"/>
            </a:xfrm>
            <a:prstGeom prst="rect">
              <a:avLst/>
            </a:prstGeom>
          </p:spPr>
        </p:pic>
        <p:pic>
          <p:nvPicPr>
            <p:cNvPr id="28" name="Picture 27" descr="1 bó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81200" y="6096000"/>
              <a:ext cx="232012" cy="457200"/>
            </a:xfrm>
            <a:prstGeom prst="rect">
              <a:avLst/>
            </a:prstGeom>
          </p:spPr>
        </p:pic>
        <p:pic>
          <p:nvPicPr>
            <p:cNvPr id="29" name="Picture 28" descr="1 bó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79812" y="6096000"/>
              <a:ext cx="232012" cy="457200"/>
            </a:xfrm>
            <a:prstGeom prst="rect">
              <a:avLst/>
            </a:prstGeom>
          </p:spPr>
        </p:pic>
        <p:pic>
          <p:nvPicPr>
            <p:cNvPr id="30" name="Picture 29" descr="1 bó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71600" y="6096000"/>
              <a:ext cx="232012" cy="457200"/>
            </a:xfrm>
            <a:prstGeom prst="rect">
              <a:avLst/>
            </a:prstGeom>
          </p:spPr>
        </p:pic>
        <p:pic>
          <p:nvPicPr>
            <p:cNvPr id="31" name="Picture 30" descr="1 bó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70212" y="6096000"/>
              <a:ext cx="232012" cy="457200"/>
            </a:xfrm>
            <a:prstGeom prst="rect">
              <a:avLst/>
            </a:prstGeom>
          </p:spPr>
        </p:pic>
        <p:pic>
          <p:nvPicPr>
            <p:cNvPr id="32" name="Picture 31" descr="1 bó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000" y="6096000"/>
              <a:ext cx="232012" cy="457200"/>
            </a:xfrm>
            <a:prstGeom prst="rect">
              <a:avLst/>
            </a:prstGeom>
          </p:spPr>
        </p:pic>
        <p:pic>
          <p:nvPicPr>
            <p:cNvPr id="33" name="Picture 32" descr="1 bó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200" y="6096000"/>
              <a:ext cx="232012" cy="457200"/>
            </a:xfrm>
            <a:prstGeom prst="rect">
              <a:avLst/>
            </a:prstGeom>
          </p:spPr>
        </p:pic>
      </p:grpSp>
      <p:pic>
        <p:nvPicPr>
          <p:cNvPr id="37" name="Picture 36" descr="1 bó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4212" y="5562600"/>
            <a:ext cx="232012" cy="457200"/>
          </a:xfrm>
          <a:prstGeom prst="rect">
            <a:avLst/>
          </a:prstGeom>
        </p:spPr>
      </p:pic>
      <p:grpSp>
        <p:nvGrpSpPr>
          <p:cNvPr id="107" name="Group 106"/>
          <p:cNvGrpSpPr/>
          <p:nvPr/>
        </p:nvGrpSpPr>
        <p:grpSpPr>
          <a:xfrm>
            <a:off x="457200" y="5562600"/>
            <a:ext cx="2060812" cy="457200"/>
            <a:chOff x="457200" y="5562600"/>
            <a:chExt cx="2060812" cy="457200"/>
          </a:xfrm>
        </p:grpSpPr>
        <p:pic>
          <p:nvPicPr>
            <p:cNvPr id="38" name="Picture 37" descr="1 bó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86000" y="5562600"/>
              <a:ext cx="232012" cy="457200"/>
            </a:xfrm>
            <a:prstGeom prst="rect">
              <a:avLst/>
            </a:prstGeom>
          </p:spPr>
        </p:pic>
        <p:pic>
          <p:nvPicPr>
            <p:cNvPr id="40" name="Picture 39" descr="1 bó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77788" y="5562600"/>
              <a:ext cx="232012" cy="457200"/>
            </a:xfrm>
            <a:prstGeom prst="rect">
              <a:avLst/>
            </a:prstGeom>
          </p:spPr>
        </p:pic>
        <p:pic>
          <p:nvPicPr>
            <p:cNvPr id="41" name="Picture 40" descr="1 bó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69576" y="5562600"/>
              <a:ext cx="232012" cy="457200"/>
            </a:xfrm>
            <a:prstGeom prst="rect">
              <a:avLst/>
            </a:prstGeom>
          </p:spPr>
        </p:pic>
        <p:pic>
          <p:nvPicPr>
            <p:cNvPr id="43" name="Picture 42" descr="1 bó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68188" y="5562600"/>
              <a:ext cx="232012" cy="457200"/>
            </a:xfrm>
            <a:prstGeom prst="rect">
              <a:avLst/>
            </a:prstGeom>
          </p:spPr>
        </p:pic>
        <p:pic>
          <p:nvPicPr>
            <p:cNvPr id="44" name="Picture 43" descr="1 bó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59976" y="5562600"/>
              <a:ext cx="232012" cy="457200"/>
            </a:xfrm>
            <a:prstGeom prst="rect">
              <a:avLst/>
            </a:prstGeom>
          </p:spPr>
        </p:pic>
        <p:pic>
          <p:nvPicPr>
            <p:cNvPr id="46" name="Picture 45" descr="1 bó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5412" y="5562600"/>
              <a:ext cx="232012" cy="457200"/>
            </a:xfrm>
            <a:prstGeom prst="rect">
              <a:avLst/>
            </a:prstGeom>
          </p:spPr>
        </p:pic>
        <p:pic>
          <p:nvPicPr>
            <p:cNvPr id="47" name="Picture 46" descr="1 bó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200" y="5562600"/>
              <a:ext cx="232012" cy="457200"/>
            </a:xfrm>
            <a:prstGeom prst="rect">
              <a:avLst/>
            </a:prstGeom>
          </p:spPr>
        </p:pic>
      </p:grpSp>
      <p:pic>
        <p:nvPicPr>
          <p:cNvPr id="76" name="Picture 75" descr="1 bó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4612" y="4419600"/>
            <a:ext cx="232012" cy="457200"/>
          </a:xfrm>
          <a:prstGeom prst="rect">
            <a:avLst/>
          </a:prstGeom>
        </p:spPr>
      </p:pic>
      <p:grpSp>
        <p:nvGrpSpPr>
          <p:cNvPr id="106" name="Group 105"/>
          <p:cNvGrpSpPr/>
          <p:nvPr/>
        </p:nvGrpSpPr>
        <p:grpSpPr>
          <a:xfrm>
            <a:off x="457200" y="4419600"/>
            <a:ext cx="1451212" cy="457200"/>
            <a:chOff x="457200" y="4419600"/>
            <a:chExt cx="1451212" cy="457200"/>
          </a:xfrm>
        </p:grpSpPr>
        <p:pic>
          <p:nvPicPr>
            <p:cNvPr id="77" name="Picture 76" descr="1 bó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76400" y="4419600"/>
              <a:ext cx="232012" cy="457200"/>
            </a:xfrm>
            <a:prstGeom prst="rect">
              <a:avLst/>
            </a:prstGeom>
          </p:spPr>
        </p:pic>
        <p:grpSp>
          <p:nvGrpSpPr>
            <p:cNvPr id="70" name="Group 50"/>
            <p:cNvGrpSpPr/>
            <p:nvPr/>
          </p:nvGrpSpPr>
          <p:grpSpPr>
            <a:xfrm>
              <a:off x="1073624" y="4419600"/>
              <a:ext cx="540224" cy="457200"/>
              <a:chOff x="2431576" y="2590800"/>
              <a:chExt cx="540224" cy="457200"/>
            </a:xfrm>
          </p:grpSpPr>
          <p:pic>
            <p:nvPicPr>
              <p:cNvPr id="74" name="Picture 73" descr="1 bó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739788" y="2590800"/>
                <a:ext cx="232012" cy="457200"/>
              </a:xfrm>
              <a:prstGeom prst="rect">
                <a:avLst/>
              </a:prstGeom>
            </p:spPr>
          </p:pic>
          <p:pic>
            <p:nvPicPr>
              <p:cNvPr id="75" name="Picture 74" descr="1 bó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431576" y="2590800"/>
                <a:ext cx="232012" cy="457200"/>
              </a:xfrm>
              <a:prstGeom prst="rect">
                <a:avLst/>
              </a:prstGeom>
            </p:spPr>
          </p:pic>
        </p:grpSp>
        <p:grpSp>
          <p:nvGrpSpPr>
            <p:cNvPr id="71" name="Group 53"/>
            <p:cNvGrpSpPr/>
            <p:nvPr/>
          </p:nvGrpSpPr>
          <p:grpSpPr>
            <a:xfrm>
              <a:off x="457200" y="4419600"/>
              <a:ext cx="540224" cy="457200"/>
              <a:chOff x="2431576" y="2590800"/>
              <a:chExt cx="540224" cy="457200"/>
            </a:xfrm>
          </p:grpSpPr>
          <p:pic>
            <p:nvPicPr>
              <p:cNvPr id="72" name="Picture 71" descr="1 bó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739788" y="2590800"/>
                <a:ext cx="232012" cy="457200"/>
              </a:xfrm>
              <a:prstGeom prst="rect">
                <a:avLst/>
              </a:prstGeom>
            </p:spPr>
          </p:pic>
          <p:pic>
            <p:nvPicPr>
              <p:cNvPr id="73" name="Picture 72" descr="1 bó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431576" y="2590800"/>
                <a:ext cx="232012" cy="457200"/>
              </a:xfrm>
              <a:prstGeom prst="rect">
                <a:avLst/>
              </a:prstGeom>
            </p:spPr>
          </p:pic>
        </p:grpSp>
      </p:grpSp>
      <p:grpSp>
        <p:nvGrpSpPr>
          <p:cNvPr id="66" name="Group 65"/>
          <p:cNvGrpSpPr/>
          <p:nvPr/>
        </p:nvGrpSpPr>
        <p:grpSpPr>
          <a:xfrm>
            <a:off x="457200" y="4953000"/>
            <a:ext cx="1759424" cy="457200"/>
            <a:chOff x="1517176" y="4953000"/>
            <a:chExt cx="1759424" cy="457200"/>
          </a:xfrm>
        </p:grpSpPr>
        <p:grpSp>
          <p:nvGrpSpPr>
            <p:cNvPr id="48" name="Group 47"/>
            <p:cNvGrpSpPr/>
            <p:nvPr/>
          </p:nvGrpSpPr>
          <p:grpSpPr>
            <a:xfrm>
              <a:off x="2736376" y="4953000"/>
              <a:ext cx="540224" cy="457200"/>
              <a:chOff x="2431576" y="2590800"/>
              <a:chExt cx="540224" cy="457200"/>
            </a:xfrm>
          </p:grpSpPr>
          <p:pic>
            <p:nvPicPr>
              <p:cNvPr id="49" name="Picture 48" descr="1 bó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739788" y="2590800"/>
                <a:ext cx="232012" cy="457200"/>
              </a:xfrm>
              <a:prstGeom prst="rect">
                <a:avLst/>
              </a:prstGeom>
            </p:spPr>
          </p:pic>
          <p:pic>
            <p:nvPicPr>
              <p:cNvPr id="50" name="Picture 49" descr="1 bó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431576" y="2590800"/>
                <a:ext cx="232012" cy="457200"/>
              </a:xfrm>
              <a:prstGeom prst="rect">
                <a:avLst/>
              </a:prstGeom>
            </p:spPr>
          </p:pic>
        </p:grpSp>
        <p:grpSp>
          <p:nvGrpSpPr>
            <p:cNvPr id="51" name="Group 50"/>
            <p:cNvGrpSpPr/>
            <p:nvPr/>
          </p:nvGrpSpPr>
          <p:grpSpPr>
            <a:xfrm>
              <a:off x="2133600" y="4953000"/>
              <a:ext cx="540224" cy="457200"/>
              <a:chOff x="2431576" y="2590800"/>
              <a:chExt cx="540224" cy="457200"/>
            </a:xfrm>
          </p:grpSpPr>
          <p:pic>
            <p:nvPicPr>
              <p:cNvPr id="52" name="Picture 51" descr="1 bó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739788" y="2590800"/>
                <a:ext cx="232012" cy="457200"/>
              </a:xfrm>
              <a:prstGeom prst="rect">
                <a:avLst/>
              </a:prstGeom>
            </p:spPr>
          </p:pic>
          <p:pic>
            <p:nvPicPr>
              <p:cNvPr id="53" name="Picture 52" descr="1 bó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431576" y="2590800"/>
                <a:ext cx="232012" cy="457200"/>
              </a:xfrm>
              <a:prstGeom prst="rect">
                <a:avLst/>
              </a:prstGeom>
            </p:spPr>
          </p:pic>
        </p:grpSp>
        <p:grpSp>
          <p:nvGrpSpPr>
            <p:cNvPr id="54" name="Group 53"/>
            <p:cNvGrpSpPr/>
            <p:nvPr/>
          </p:nvGrpSpPr>
          <p:grpSpPr>
            <a:xfrm>
              <a:off x="1517176" y="4953000"/>
              <a:ext cx="540224" cy="457200"/>
              <a:chOff x="2431576" y="2590800"/>
              <a:chExt cx="540224" cy="457200"/>
            </a:xfrm>
          </p:grpSpPr>
          <p:pic>
            <p:nvPicPr>
              <p:cNvPr id="55" name="Picture 54" descr="1 bó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739788" y="2590800"/>
                <a:ext cx="232012" cy="457200"/>
              </a:xfrm>
              <a:prstGeom prst="rect">
                <a:avLst/>
              </a:prstGeom>
            </p:spPr>
          </p:pic>
          <p:pic>
            <p:nvPicPr>
              <p:cNvPr id="56" name="Picture 55" descr="1 bó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431576" y="2590800"/>
                <a:ext cx="232012" cy="457200"/>
              </a:xfrm>
              <a:prstGeom prst="rect">
                <a:avLst/>
              </a:prstGeom>
            </p:spPr>
          </p:pic>
        </p:grpSp>
      </p:grpSp>
      <p:pic>
        <p:nvPicPr>
          <p:cNvPr id="78" name="Picture 77" descr="1 bó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0" y="4953000"/>
            <a:ext cx="232012" cy="457200"/>
          </a:xfrm>
          <a:prstGeom prst="rect">
            <a:avLst/>
          </a:prstGeom>
        </p:spPr>
      </p:pic>
      <p:pic>
        <p:nvPicPr>
          <p:cNvPr id="58" name="Picture 57" descr="1 bó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2988" y="3810000"/>
            <a:ext cx="232012" cy="457200"/>
          </a:xfrm>
          <a:prstGeom prst="rect">
            <a:avLst/>
          </a:prstGeom>
        </p:spPr>
      </p:pic>
      <p:grpSp>
        <p:nvGrpSpPr>
          <p:cNvPr id="105" name="Group 104"/>
          <p:cNvGrpSpPr/>
          <p:nvPr/>
        </p:nvGrpSpPr>
        <p:grpSpPr>
          <a:xfrm>
            <a:off x="457200" y="3810000"/>
            <a:ext cx="1139588" cy="457200"/>
            <a:chOff x="457200" y="3810000"/>
            <a:chExt cx="1139588" cy="457200"/>
          </a:xfrm>
        </p:grpSpPr>
        <p:pic>
          <p:nvPicPr>
            <p:cNvPr id="59" name="Picture 58" descr="1 bó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64776" y="3810000"/>
              <a:ext cx="232012" cy="457200"/>
            </a:xfrm>
            <a:prstGeom prst="rect">
              <a:avLst/>
            </a:prstGeom>
          </p:spPr>
        </p:pic>
        <p:grpSp>
          <p:nvGrpSpPr>
            <p:cNvPr id="60" name="Group 59"/>
            <p:cNvGrpSpPr/>
            <p:nvPr/>
          </p:nvGrpSpPr>
          <p:grpSpPr>
            <a:xfrm>
              <a:off x="762000" y="3810000"/>
              <a:ext cx="540224" cy="457200"/>
              <a:chOff x="2431576" y="2590800"/>
              <a:chExt cx="540224" cy="457200"/>
            </a:xfrm>
          </p:grpSpPr>
          <p:pic>
            <p:nvPicPr>
              <p:cNvPr id="61" name="Picture 60" descr="1 bó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739788" y="2590800"/>
                <a:ext cx="232012" cy="457200"/>
              </a:xfrm>
              <a:prstGeom prst="rect">
                <a:avLst/>
              </a:prstGeom>
            </p:spPr>
          </p:pic>
          <p:pic>
            <p:nvPicPr>
              <p:cNvPr id="62" name="Picture 61" descr="1 bó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431576" y="2590800"/>
                <a:ext cx="232012" cy="457200"/>
              </a:xfrm>
              <a:prstGeom prst="rect">
                <a:avLst/>
              </a:prstGeom>
            </p:spPr>
          </p:pic>
        </p:grpSp>
        <p:pic>
          <p:nvPicPr>
            <p:cNvPr id="79" name="Picture 78" descr="1 bó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7200" y="3810000"/>
              <a:ext cx="232012" cy="457200"/>
            </a:xfrm>
            <a:prstGeom prst="rect">
              <a:avLst/>
            </a:prstGeom>
          </p:spPr>
        </p:pic>
      </p:grpSp>
      <p:grpSp>
        <p:nvGrpSpPr>
          <p:cNvPr id="83" name="Group 82"/>
          <p:cNvGrpSpPr/>
          <p:nvPr/>
        </p:nvGrpSpPr>
        <p:grpSpPr>
          <a:xfrm>
            <a:off x="457200" y="3276600"/>
            <a:ext cx="1143000" cy="457200"/>
            <a:chOff x="2133600" y="3276600"/>
            <a:chExt cx="1143000" cy="457200"/>
          </a:xfrm>
        </p:grpSpPr>
        <p:grpSp>
          <p:nvGrpSpPr>
            <p:cNvPr id="63" name="Group 62"/>
            <p:cNvGrpSpPr/>
            <p:nvPr/>
          </p:nvGrpSpPr>
          <p:grpSpPr>
            <a:xfrm>
              <a:off x="2736376" y="3276600"/>
              <a:ext cx="540224" cy="457200"/>
              <a:chOff x="2431576" y="2590800"/>
              <a:chExt cx="540224" cy="457200"/>
            </a:xfrm>
          </p:grpSpPr>
          <p:pic>
            <p:nvPicPr>
              <p:cNvPr id="64" name="Picture 63" descr="1 bó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739788" y="2590800"/>
                <a:ext cx="232012" cy="457200"/>
              </a:xfrm>
              <a:prstGeom prst="rect">
                <a:avLst/>
              </a:prstGeom>
            </p:spPr>
          </p:pic>
          <p:pic>
            <p:nvPicPr>
              <p:cNvPr id="65" name="Picture 64" descr="1 bó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431576" y="2590800"/>
                <a:ext cx="232012" cy="457200"/>
              </a:xfrm>
              <a:prstGeom prst="rect">
                <a:avLst/>
              </a:prstGeom>
            </p:spPr>
          </p:pic>
        </p:grpSp>
        <p:grpSp>
          <p:nvGrpSpPr>
            <p:cNvPr id="80" name="Group 79"/>
            <p:cNvGrpSpPr/>
            <p:nvPr/>
          </p:nvGrpSpPr>
          <p:grpSpPr>
            <a:xfrm>
              <a:off x="2133600" y="3276600"/>
              <a:ext cx="540224" cy="457200"/>
              <a:chOff x="2431576" y="2590800"/>
              <a:chExt cx="540224" cy="457200"/>
            </a:xfrm>
          </p:grpSpPr>
          <p:pic>
            <p:nvPicPr>
              <p:cNvPr id="81" name="Picture 80" descr="1 bó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739788" y="2590800"/>
                <a:ext cx="232012" cy="457200"/>
              </a:xfrm>
              <a:prstGeom prst="rect">
                <a:avLst/>
              </a:prstGeom>
            </p:spPr>
          </p:pic>
          <p:pic>
            <p:nvPicPr>
              <p:cNvPr id="82" name="Picture 81" descr="1 bó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431576" y="2590800"/>
                <a:ext cx="232012" cy="457200"/>
              </a:xfrm>
              <a:prstGeom prst="rect">
                <a:avLst/>
              </a:prstGeom>
            </p:spPr>
          </p:pic>
        </p:grpSp>
      </p:grpSp>
      <p:grpSp>
        <p:nvGrpSpPr>
          <p:cNvPr id="88" name="Group 87"/>
          <p:cNvGrpSpPr/>
          <p:nvPr/>
        </p:nvGrpSpPr>
        <p:grpSpPr>
          <a:xfrm>
            <a:off x="457200" y="2667000"/>
            <a:ext cx="838200" cy="457200"/>
            <a:chOff x="2438400" y="2057400"/>
            <a:chExt cx="838200" cy="457200"/>
          </a:xfrm>
        </p:grpSpPr>
        <p:grpSp>
          <p:nvGrpSpPr>
            <p:cNvPr id="35" name="Group 34"/>
            <p:cNvGrpSpPr/>
            <p:nvPr/>
          </p:nvGrpSpPr>
          <p:grpSpPr>
            <a:xfrm>
              <a:off x="2736376" y="2057400"/>
              <a:ext cx="540224" cy="457200"/>
              <a:chOff x="2431576" y="2590800"/>
              <a:chExt cx="540224" cy="457200"/>
            </a:xfrm>
          </p:grpSpPr>
          <p:pic>
            <p:nvPicPr>
              <p:cNvPr id="23" name="Picture 22" descr="1 bó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739788" y="2590800"/>
                <a:ext cx="232012" cy="457200"/>
              </a:xfrm>
              <a:prstGeom prst="rect">
                <a:avLst/>
              </a:prstGeom>
            </p:spPr>
          </p:pic>
          <p:pic>
            <p:nvPicPr>
              <p:cNvPr id="24" name="Picture 23" descr="1 bó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431576" y="2590800"/>
                <a:ext cx="232012" cy="457200"/>
              </a:xfrm>
              <a:prstGeom prst="rect">
                <a:avLst/>
              </a:prstGeom>
            </p:spPr>
          </p:pic>
        </p:grpSp>
        <p:pic>
          <p:nvPicPr>
            <p:cNvPr id="84" name="Picture 83" descr="1 bó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38400" y="2057400"/>
              <a:ext cx="232012" cy="457200"/>
            </a:xfrm>
            <a:prstGeom prst="rect">
              <a:avLst/>
            </a:prstGeom>
          </p:spPr>
        </p:pic>
      </p:grpSp>
      <p:sp>
        <p:nvSpPr>
          <p:cNvPr id="90" name="Rectangle 89"/>
          <p:cNvSpPr/>
          <p:nvPr/>
        </p:nvSpPr>
        <p:spPr>
          <a:xfrm>
            <a:off x="5257799" y="3762233"/>
            <a:ext cx="838200" cy="457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50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6629400" y="3733800"/>
            <a:ext cx="2133600" cy="457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3200" b="1" dirty="0" err="1" smtClean="0">
                <a:solidFill>
                  <a:schemeClr val="tx1"/>
                </a:solidFill>
              </a:rPr>
              <a:t>năm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mươi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5257799" y="4371833"/>
            <a:ext cx="838200" cy="457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60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6629400" y="4343400"/>
            <a:ext cx="2133600" cy="457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3200" b="1" dirty="0" err="1" smtClean="0">
                <a:solidFill>
                  <a:schemeClr val="tx1"/>
                </a:solidFill>
              </a:rPr>
              <a:t>sáu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mươi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5257799" y="4905233"/>
            <a:ext cx="838200" cy="457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70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257799" y="5514833"/>
            <a:ext cx="838200" cy="457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80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5257799" y="6048233"/>
            <a:ext cx="838200" cy="457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90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6705600" y="4953000"/>
            <a:ext cx="2057400" cy="457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3200" b="1" dirty="0" err="1" smtClean="0">
                <a:solidFill>
                  <a:schemeClr val="tx1"/>
                </a:solidFill>
              </a:rPr>
              <a:t>bảy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mươi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6629400" y="5486400"/>
            <a:ext cx="2133600" cy="457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3200" b="1" dirty="0" err="1" smtClean="0">
                <a:solidFill>
                  <a:schemeClr val="tx1"/>
                </a:solidFill>
              </a:rPr>
              <a:t>tám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mươi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6629400" y="6019800"/>
            <a:ext cx="2133600" cy="457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3200" b="1" dirty="0" err="1" smtClean="0">
                <a:solidFill>
                  <a:schemeClr val="tx1"/>
                </a:solidFill>
              </a:rPr>
              <a:t>chín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mươi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3429000" y="3733800"/>
            <a:ext cx="1371600" cy="457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5 </a:t>
            </a:r>
            <a:r>
              <a:rPr lang="en-US" sz="3200" b="1" dirty="0" err="1" smtClean="0">
                <a:solidFill>
                  <a:schemeClr val="tx1"/>
                </a:solidFill>
              </a:rPr>
              <a:t>chục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3429000" y="4343400"/>
            <a:ext cx="1371600" cy="457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6 </a:t>
            </a:r>
            <a:r>
              <a:rPr lang="en-US" sz="3200" b="1" dirty="0" err="1" smtClean="0">
                <a:solidFill>
                  <a:schemeClr val="tx1"/>
                </a:solidFill>
              </a:rPr>
              <a:t>chục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3429000" y="4953000"/>
            <a:ext cx="1371600" cy="457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7 </a:t>
            </a:r>
            <a:r>
              <a:rPr lang="en-US" sz="3200" b="1" dirty="0" err="1" smtClean="0">
                <a:solidFill>
                  <a:schemeClr val="tx1"/>
                </a:solidFill>
              </a:rPr>
              <a:t>chục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3429000" y="5486400"/>
            <a:ext cx="1371600" cy="457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8 </a:t>
            </a:r>
            <a:r>
              <a:rPr lang="en-US" sz="3200" b="1" dirty="0" err="1" smtClean="0">
                <a:solidFill>
                  <a:schemeClr val="tx1"/>
                </a:solidFill>
              </a:rPr>
              <a:t>chục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3429000" y="6096000"/>
            <a:ext cx="1371600" cy="457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9 </a:t>
            </a:r>
            <a:r>
              <a:rPr lang="en-US" sz="3200" b="1" dirty="0" err="1" smtClean="0">
                <a:solidFill>
                  <a:schemeClr val="tx1"/>
                </a:solidFill>
              </a:rPr>
              <a:t>chục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87" name="Title 1"/>
          <p:cNvSpPr txBox="1">
            <a:spLocks/>
          </p:cNvSpPr>
          <p:nvPr/>
        </p:nvSpPr>
        <p:spPr>
          <a:xfrm>
            <a:off x="457200" y="1524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0" fontAlgn="auto" latinLnBrk="0" hangingPunct="0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Toán</a:t>
            </a:r>
            <a:endParaRPr lang="en-US" sz="2800" b="1" dirty="0" smtClean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auto" latinLnBrk="0" hangingPunct="0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tròn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chục</a:t>
            </a:r>
            <a:endParaRPr kumimoji="0" lang="en-US" sz="2800" b="1" i="0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3999" y="1396228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10</a:t>
            </a:r>
            <a:endParaRPr lang="en-US" sz="32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5384040" y="1993612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2</a:t>
            </a:r>
            <a:r>
              <a:rPr lang="en-US" sz="3200" b="1" dirty="0" smtClean="0"/>
              <a:t>0</a:t>
            </a:r>
            <a:endParaRPr lang="en-US" sz="3200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5384040" y="2534876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3</a:t>
            </a:r>
            <a:r>
              <a:rPr lang="en-US" sz="3200" b="1" dirty="0" smtClean="0"/>
              <a:t>0</a:t>
            </a:r>
            <a:endParaRPr lang="en-US" sz="3200" b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5410200" y="3155456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4</a:t>
            </a:r>
            <a:r>
              <a:rPr lang="en-US" sz="3200" b="1" dirty="0" smtClean="0"/>
              <a:t>0</a:t>
            </a:r>
            <a:endParaRPr lang="en-US" sz="3200" b="1" dirty="0"/>
          </a:p>
        </p:txBody>
      </p:sp>
      <p:graphicFrame>
        <p:nvGraphicFramePr>
          <p:cNvPr id="117" name="Table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131180"/>
              </p:ext>
            </p:extLst>
          </p:nvPr>
        </p:nvGraphicFramePr>
        <p:xfrm>
          <a:off x="4953000" y="812800"/>
          <a:ext cx="160020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</a:rPr>
                        <a:t>Viết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</a:rPr>
                        <a:t>số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97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97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97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97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97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97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97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97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97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97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8" name="Table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251218"/>
              </p:ext>
            </p:extLst>
          </p:nvPr>
        </p:nvGraphicFramePr>
        <p:xfrm>
          <a:off x="3314700" y="838200"/>
          <a:ext cx="160020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</a:rPr>
                        <a:t>Số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</a:rPr>
                        <a:t>chục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</a:rPr>
                        <a:t>chục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</a:rPr>
                        <a:t>chục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 </a:t>
                      </a:r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</a:rPr>
                        <a:t>chục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</a:rPr>
                        <a:t>chục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</a:rPr>
                        <a:t>chục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</a:rPr>
                        <a:t>chục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</a:rPr>
                        <a:t>chục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</a:rPr>
                        <a:t>chục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</a:rPr>
                        <a:t>chục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9" name="Table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857354"/>
              </p:ext>
            </p:extLst>
          </p:nvPr>
        </p:nvGraphicFramePr>
        <p:xfrm>
          <a:off x="6575946" y="838200"/>
          <a:ext cx="2316707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67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</a:rPr>
                        <a:t>Đọc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</a:rPr>
                        <a:t>số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</a:rPr>
                        <a:t>mười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</a:rPr>
                        <a:t>hai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</a:rPr>
                        <a:t>mươi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</a:rPr>
                        <a:t>ba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</a:rPr>
                        <a:t>mươi</a:t>
                      </a:r>
                      <a:endParaRPr lang="en-US" sz="3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</a:rPr>
                        <a:t>bốn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</a:rPr>
                        <a:t>mươi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</a:rPr>
                        <a:t>năm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</a:rPr>
                        <a:t>mươi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</a:rPr>
                        <a:t>sáu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</a:rPr>
                        <a:t>mươi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</a:rPr>
                        <a:t>bảy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</a:rPr>
                        <a:t>mươi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</a:rPr>
                        <a:t>tám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</a:rPr>
                        <a:t>mươi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</a:rPr>
                        <a:t>chín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</a:rPr>
                        <a:t>mươi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1" grpId="0" animBg="1"/>
      <p:bldP spid="102" grpId="0" animBg="1"/>
      <p:bldP spid="103" grpId="0" animBg="1"/>
      <p:bldP spid="10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inh nen dep don gi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90500" y="1524000"/>
            <a:ext cx="8763000" cy="15240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10, 20, 30, 40, 50, 60 ,70, 80, 90</a:t>
            </a:r>
            <a:endParaRPr lang="en-US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25757" y="3429000"/>
            <a:ext cx="8763000" cy="1524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600" b="1" u="sng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600" b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0.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inh nen dep don gi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90500" y="2209800"/>
            <a:ext cx="8763000" cy="15240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10, 20, 30, 40, 50, 60 ,70, 80, 90</a:t>
            </a:r>
            <a:endParaRPr lang="en-US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90500" y="4038600"/>
            <a:ext cx="8763000" cy="15240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0, 80, 70, 60, 50, 40 ,30, 20, 10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139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5" descr="00179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572000"/>
            <a:ext cx="5791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6" descr="flower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04800"/>
            <a:ext cx="16002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677" name="Group 7"/>
          <p:cNvGrpSpPr>
            <a:grpSpLocks/>
          </p:cNvGrpSpPr>
          <p:nvPr/>
        </p:nvGrpSpPr>
        <p:grpSpPr bwMode="auto">
          <a:xfrm rot="-1483798">
            <a:off x="838200" y="752475"/>
            <a:ext cx="609600" cy="533400"/>
            <a:chOff x="4755" y="443"/>
            <a:chExt cx="200" cy="392"/>
          </a:xfrm>
        </p:grpSpPr>
        <p:sp>
          <p:nvSpPr>
            <p:cNvPr id="28701" name="Freeform 8"/>
            <p:cNvSpPr>
              <a:spLocks/>
            </p:cNvSpPr>
            <p:nvPr/>
          </p:nvSpPr>
          <p:spPr bwMode="auto">
            <a:xfrm rot="1699937">
              <a:off x="4776" y="443"/>
              <a:ext cx="179" cy="353"/>
            </a:xfrm>
            <a:custGeom>
              <a:avLst/>
              <a:gdLst>
                <a:gd name="T0" fmla="*/ 0 w 409"/>
                <a:gd name="T1" fmla="*/ 1 h 658"/>
                <a:gd name="T2" fmla="*/ 0 w 409"/>
                <a:gd name="T3" fmla="*/ 1 h 658"/>
                <a:gd name="T4" fmla="*/ 0 w 409"/>
                <a:gd name="T5" fmla="*/ 1 h 658"/>
                <a:gd name="T6" fmla="*/ 0 w 409"/>
                <a:gd name="T7" fmla="*/ 1 h 658"/>
                <a:gd name="T8" fmla="*/ 0 w 409"/>
                <a:gd name="T9" fmla="*/ 1 h 658"/>
                <a:gd name="T10" fmla="*/ 0 w 409"/>
                <a:gd name="T11" fmla="*/ 1 h 6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9"/>
                <a:gd name="T19" fmla="*/ 0 h 658"/>
                <a:gd name="T20" fmla="*/ 409 w 409"/>
                <a:gd name="T21" fmla="*/ 658 h 65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9" h="658">
                  <a:moveTo>
                    <a:pt x="17" y="38"/>
                  </a:moveTo>
                  <a:cubicBezTo>
                    <a:pt x="0" y="64"/>
                    <a:pt x="13" y="159"/>
                    <a:pt x="67" y="245"/>
                  </a:cubicBezTo>
                  <a:cubicBezTo>
                    <a:pt x="121" y="331"/>
                    <a:pt x="292" y="500"/>
                    <a:pt x="344" y="556"/>
                  </a:cubicBezTo>
                  <a:cubicBezTo>
                    <a:pt x="396" y="612"/>
                    <a:pt x="409" y="658"/>
                    <a:pt x="380" y="580"/>
                  </a:cubicBezTo>
                  <a:cubicBezTo>
                    <a:pt x="351" y="502"/>
                    <a:pt x="227" y="180"/>
                    <a:pt x="167" y="90"/>
                  </a:cubicBezTo>
                  <a:cubicBezTo>
                    <a:pt x="107" y="0"/>
                    <a:pt x="33" y="13"/>
                    <a:pt x="17" y="38"/>
                  </a:cubicBezTo>
                  <a:close/>
                </a:path>
              </a:pathLst>
            </a:custGeom>
            <a:solidFill>
              <a:srgbClr val="00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2" name="Freeform 9"/>
            <p:cNvSpPr>
              <a:spLocks/>
            </p:cNvSpPr>
            <p:nvPr/>
          </p:nvSpPr>
          <p:spPr bwMode="auto">
            <a:xfrm rot="2146665">
              <a:off x="4755" y="518"/>
              <a:ext cx="91" cy="317"/>
            </a:xfrm>
            <a:custGeom>
              <a:avLst/>
              <a:gdLst>
                <a:gd name="T0" fmla="*/ 0 w 409"/>
                <a:gd name="T1" fmla="*/ 0 h 658"/>
                <a:gd name="T2" fmla="*/ 0 w 409"/>
                <a:gd name="T3" fmla="*/ 0 h 658"/>
                <a:gd name="T4" fmla="*/ 0 w 409"/>
                <a:gd name="T5" fmla="*/ 0 h 658"/>
                <a:gd name="T6" fmla="*/ 0 w 409"/>
                <a:gd name="T7" fmla="*/ 0 h 658"/>
                <a:gd name="T8" fmla="*/ 0 w 409"/>
                <a:gd name="T9" fmla="*/ 0 h 658"/>
                <a:gd name="T10" fmla="*/ 0 w 409"/>
                <a:gd name="T11" fmla="*/ 0 h 6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9"/>
                <a:gd name="T19" fmla="*/ 0 h 658"/>
                <a:gd name="T20" fmla="*/ 409 w 409"/>
                <a:gd name="T21" fmla="*/ 658 h 65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9" h="658">
                  <a:moveTo>
                    <a:pt x="17" y="38"/>
                  </a:moveTo>
                  <a:cubicBezTo>
                    <a:pt x="0" y="64"/>
                    <a:pt x="13" y="159"/>
                    <a:pt x="67" y="245"/>
                  </a:cubicBezTo>
                  <a:cubicBezTo>
                    <a:pt x="121" y="331"/>
                    <a:pt x="292" y="500"/>
                    <a:pt x="344" y="556"/>
                  </a:cubicBezTo>
                  <a:cubicBezTo>
                    <a:pt x="396" y="612"/>
                    <a:pt x="409" y="658"/>
                    <a:pt x="380" y="580"/>
                  </a:cubicBezTo>
                  <a:cubicBezTo>
                    <a:pt x="351" y="502"/>
                    <a:pt x="227" y="180"/>
                    <a:pt x="167" y="90"/>
                  </a:cubicBezTo>
                  <a:cubicBezTo>
                    <a:pt x="107" y="0"/>
                    <a:pt x="33" y="13"/>
                    <a:pt x="17" y="38"/>
                  </a:cubicBezTo>
                  <a:close/>
                </a:path>
              </a:pathLst>
            </a:custGeom>
            <a:solidFill>
              <a:srgbClr val="99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678" name="Group 10"/>
          <p:cNvGrpSpPr>
            <a:grpSpLocks/>
          </p:cNvGrpSpPr>
          <p:nvPr/>
        </p:nvGrpSpPr>
        <p:grpSpPr bwMode="auto">
          <a:xfrm rot="-3471247">
            <a:off x="-190500" y="419100"/>
            <a:ext cx="1066800" cy="685800"/>
            <a:chOff x="4733" y="799"/>
            <a:chExt cx="388" cy="353"/>
          </a:xfrm>
        </p:grpSpPr>
        <p:sp>
          <p:nvSpPr>
            <p:cNvPr id="28698" name="Freeform 11"/>
            <p:cNvSpPr>
              <a:spLocks/>
            </p:cNvSpPr>
            <p:nvPr/>
          </p:nvSpPr>
          <p:spPr bwMode="auto">
            <a:xfrm rot="2108015">
              <a:off x="4942" y="799"/>
              <a:ext cx="179" cy="353"/>
            </a:xfrm>
            <a:custGeom>
              <a:avLst/>
              <a:gdLst>
                <a:gd name="T0" fmla="*/ 0 w 409"/>
                <a:gd name="T1" fmla="*/ 1 h 658"/>
                <a:gd name="T2" fmla="*/ 0 w 409"/>
                <a:gd name="T3" fmla="*/ 1 h 658"/>
                <a:gd name="T4" fmla="*/ 0 w 409"/>
                <a:gd name="T5" fmla="*/ 1 h 658"/>
                <a:gd name="T6" fmla="*/ 0 w 409"/>
                <a:gd name="T7" fmla="*/ 1 h 658"/>
                <a:gd name="T8" fmla="*/ 0 w 409"/>
                <a:gd name="T9" fmla="*/ 1 h 658"/>
                <a:gd name="T10" fmla="*/ 0 w 409"/>
                <a:gd name="T11" fmla="*/ 1 h 6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9"/>
                <a:gd name="T19" fmla="*/ 0 h 658"/>
                <a:gd name="T20" fmla="*/ 409 w 409"/>
                <a:gd name="T21" fmla="*/ 658 h 65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9" h="658">
                  <a:moveTo>
                    <a:pt x="17" y="38"/>
                  </a:moveTo>
                  <a:cubicBezTo>
                    <a:pt x="0" y="64"/>
                    <a:pt x="13" y="159"/>
                    <a:pt x="67" y="245"/>
                  </a:cubicBezTo>
                  <a:cubicBezTo>
                    <a:pt x="121" y="331"/>
                    <a:pt x="292" y="500"/>
                    <a:pt x="344" y="556"/>
                  </a:cubicBezTo>
                  <a:cubicBezTo>
                    <a:pt x="396" y="612"/>
                    <a:pt x="409" y="658"/>
                    <a:pt x="380" y="580"/>
                  </a:cubicBezTo>
                  <a:cubicBezTo>
                    <a:pt x="351" y="502"/>
                    <a:pt x="227" y="180"/>
                    <a:pt x="167" y="90"/>
                  </a:cubicBezTo>
                  <a:cubicBezTo>
                    <a:pt x="107" y="0"/>
                    <a:pt x="33" y="13"/>
                    <a:pt x="17" y="38"/>
                  </a:cubicBezTo>
                  <a:close/>
                </a:path>
              </a:pathLst>
            </a:custGeom>
            <a:solidFill>
              <a:srgbClr val="00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9" name="Freeform 12"/>
            <p:cNvSpPr>
              <a:spLocks/>
            </p:cNvSpPr>
            <p:nvPr/>
          </p:nvSpPr>
          <p:spPr bwMode="auto">
            <a:xfrm rot="4401636">
              <a:off x="4820" y="808"/>
              <a:ext cx="179" cy="353"/>
            </a:xfrm>
            <a:custGeom>
              <a:avLst/>
              <a:gdLst>
                <a:gd name="T0" fmla="*/ 0 w 409"/>
                <a:gd name="T1" fmla="*/ 1 h 658"/>
                <a:gd name="T2" fmla="*/ 0 w 409"/>
                <a:gd name="T3" fmla="*/ 1 h 658"/>
                <a:gd name="T4" fmla="*/ 0 w 409"/>
                <a:gd name="T5" fmla="*/ 1 h 658"/>
                <a:gd name="T6" fmla="*/ 0 w 409"/>
                <a:gd name="T7" fmla="*/ 1 h 658"/>
                <a:gd name="T8" fmla="*/ 0 w 409"/>
                <a:gd name="T9" fmla="*/ 1 h 658"/>
                <a:gd name="T10" fmla="*/ 0 w 409"/>
                <a:gd name="T11" fmla="*/ 1 h 6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9"/>
                <a:gd name="T19" fmla="*/ 0 h 658"/>
                <a:gd name="T20" fmla="*/ 409 w 409"/>
                <a:gd name="T21" fmla="*/ 658 h 65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9" h="658">
                  <a:moveTo>
                    <a:pt x="17" y="38"/>
                  </a:moveTo>
                  <a:cubicBezTo>
                    <a:pt x="0" y="64"/>
                    <a:pt x="13" y="159"/>
                    <a:pt x="67" y="245"/>
                  </a:cubicBezTo>
                  <a:cubicBezTo>
                    <a:pt x="121" y="331"/>
                    <a:pt x="292" y="500"/>
                    <a:pt x="344" y="556"/>
                  </a:cubicBezTo>
                  <a:cubicBezTo>
                    <a:pt x="396" y="612"/>
                    <a:pt x="409" y="658"/>
                    <a:pt x="380" y="580"/>
                  </a:cubicBezTo>
                  <a:cubicBezTo>
                    <a:pt x="351" y="502"/>
                    <a:pt x="227" y="180"/>
                    <a:pt x="167" y="90"/>
                  </a:cubicBezTo>
                  <a:cubicBezTo>
                    <a:pt x="107" y="0"/>
                    <a:pt x="33" y="13"/>
                    <a:pt x="17" y="38"/>
                  </a:cubicBez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0" name="Freeform 13"/>
            <p:cNvSpPr>
              <a:spLocks/>
            </p:cNvSpPr>
            <p:nvPr/>
          </p:nvSpPr>
          <p:spPr bwMode="auto">
            <a:xfrm rot="728459">
              <a:off x="5002" y="913"/>
              <a:ext cx="105" cy="231"/>
            </a:xfrm>
            <a:custGeom>
              <a:avLst/>
              <a:gdLst>
                <a:gd name="T0" fmla="*/ 0 w 409"/>
                <a:gd name="T1" fmla="*/ 0 h 658"/>
                <a:gd name="T2" fmla="*/ 0 w 409"/>
                <a:gd name="T3" fmla="*/ 0 h 658"/>
                <a:gd name="T4" fmla="*/ 0 w 409"/>
                <a:gd name="T5" fmla="*/ 0 h 658"/>
                <a:gd name="T6" fmla="*/ 0 w 409"/>
                <a:gd name="T7" fmla="*/ 0 h 658"/>
                <a:gd name="T8" fmla="*/ 0 w 409"/>
                <a:gd name="T9" fmla="*/ 0 h 658"/>
                <a:gd name="T10" fmla="*/ 0 w 409"/>
                <a:gd name="T11" fmla="*/ 0 h 6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9"/>
                <a:gd name="T19" fmla="*/ 0 h 658"/>
                <a:gd name="T20" fmla="*/ 409 w 409"/>
                <a:gd name="T21" fmla="*/ 658 h 65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9" h="658">
                  <a:moveTo>
                    <a:pt x="17" y="38"/>
                  </a:moveTo>
                  <a:cubicBezTo>
                    <a:pt x="0" y="64"/>
                    <a:pt x="13" y="159"/>
                    <a:pt x="67" y="245"/>
                  </a:cubicBezTo>
                  <a:cubicBezTo>
                    <a:pt x="121" y="331"/>
                    <a:pt x="292" y="500"/>
                    <a:pt x="344" y="556"/>
                  </a:cubicBezTo>
                  <a:cubicBezTo>
                    <a:pt x="396" y="612"/>
                    <a:pt x="409" y="658"/>
                    <a:pt x="380" y="580"/>
                  </a:cubicBezTo>
                  <a:cubicBezTo>
                    <a:pt x="351" y="502"/>
                    <a:pt x="227" y="180"/>
                    <a:pt x="167" y="90"/>
                  </a:cubicBezTo>
                  <a:cubicBezTo>
                    <a:pt x="107" y="0"/>
                    <a:pt x="33" y="13"/>
                    <a:pt x="17" y="38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8679" name="Picture 14" descr="flower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52600"/>
            <a:ext cx="16002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680" name="Group 15"/>
          <p:cNvGrpSpPr>
            <a:grpSpLocks/>
          </p:cNvGrpSpPr>
          <p:nvPr/>
        </p:nvGrpSpPr>
        <p:grpSpPr bwMode="auto">
          <a:xfrm>
            <a:off x="-152400" y="935038"/>
            <a:ext cx="838200" cy="1427162"/>
            <a:chOff x="336" y="144"/>
            <a:chExt cx="528" cy="899"/>
          </a:xfrm>
        </p:grpSpPr>
        <p:grpSp>
          <p:nvGrpSpPr>
            <p:cNvPr id="28693" name="Group 16"/>
            <p:cNvGrpSpPr>
              <a:grpSpLocks/>
            </p:cNvGrpSpPr>
            <p:nvPr/>
          </p:nvGrpSpPr>
          <p:grpSpPr bwMode="auto">
            <a:xfrm rot="-3471247">
              <a:off x="312" y="264"/>
              <a:ext cx="672" cy="432"/>
              <a:chOff x="4733" y="799"/>
              <a:chExt cx="388" cy="353"/>
            </a:xfrm>
          </p:grpSpPr>
          <p:sp>
            <p:nvSpPr>
              <p:cNvPr id="28695" name="Freeform 17"/>
              <p:cNvSpPr>
                <a:spLocks/>
              </p:cNvSpPr>
              <p:nvPr/>
            </p:nvSpPr>
            <p:spPr bwMode="auto">
              <a:xfrm rot="2108015">
                <a:off x="4942" y="799"/>
                <a:ext cx="179" cy="353"/>
              </a:xfrm>
              <a:custGeom>
                <a:avLst/>
                <a:gdLst>
                  <a:gd name="T0" fmla="*/ 0 w 409"/>
                  <a:gd name="T1" fmla="*/ 1 h 658"/>
                  <a:gd name="T2" fmla="*/ 0 w 409"/>
                  <a:gd name="T3" fmla="*/ 1 h 658"/>
                  <a:gd name="T4" fmla="*/ 0 w 409"/>
                  <a:gd name="T5" fmla="*/ 1 h 658"/>
                  <a:gd name="T6" fmla="*/ 0 w 409"/>
                  <a:gd name="T7" fmla="*/ 1 h 658"/>
                  <a:gd name="T8" fmla="*/ 0 w 409"/>
                  <a:gd name="T9" fmla="*/ 1 h 658"/>
                  <a:gd name="T10" fmla="*/ 0 w 409"/>
                  <a:gd name="T11" fmla="*/ 1 h 65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9"/>
                  <a:gd name="T19" fmla="*/ 0 h 658"/>
                  <a:gd name="T20" fmla="*/ 409 w 409"/>
                  <a:gd name="T21" fmla="*/ 658 h 65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9" h="658">
                    <a:moveTo>
                      <a:pt x="17" y="38"/>
                    </a:moveTo>
                    <a:cubicBezTo>
                      <a:pt x="0" y="64"/>
                      <a:pt x="13" y="159"/>
                      <a:pt x="67" y="245"/>
                    </a:cubicBezTo>
                    <a:cubicBezTo>
                      <a:pt x="121" y="331"/>
                      <a:pt x="292" y="500"/>
                      <a:pt x="344" y="556"/>
                    </a:cubicBezTo>
                    <a:cubicBezTo>
                      <a:pt x="396" y="612"/>
                      <a:pt x="409" y="658"/>
                      <a:pt x="380" y="580"/>
                    </a:cubicBezTo>
                    <a:cubicBezTo>
                      <a:pt x="351" y="502"/>
                      <a:pt x="227" y="180"/>
                      <a:pt x="167" y="90"/>
                    </a:cubicBezTo>
                    <a:cubicBezTo>
                      <a:pt x="107" y="0"/>
                      <a:pt x="33" y="13"/>
                      <a:pt x="17" y="38"/>
                    </a:cubicBezTo>
                    <a:close/>
                  </a:path>
                </a:pathLst>
              </a:cu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6" name="Freeform 18"/>
              <p:cNvSpPr>
                <a:spLocks/>
              </p:cNvSpPr>
              <p:nvPr/>
            </p:nvSpPr>
            <p:spPr bwMode="auto">
              <a:xfrm rot="4401636">
                <a:off x="4820" y="808"/>
                <a:ext cx="179" cy="353"/>
              </a:xfrm>
              <a:custGeom>
                <a:avLst/>
                <a:gdLst>
                  <a:gd name="T0" fmla="*/ 0 w 409"/>
                  <a:gd name="T1" fmla="*/ 1 h 658"/>
                  <a:gd name="T2" fmla="*/ 0 w 409"/>
                  <a:gd name="T3" fmla="*/ 1 h 658"/>
                  <a:gd name="T4" fmla="*/ 0 w 409"/>
                  <a:gd name="T5" fmla="*/ 1 h 658"/>
                  <a:gd name="T6" fmla="*/ 0 w 409"/>
                  <a:gd name="T7" fmla="*/ 1 h 658"/>
                  <a:gd name="T8" fmla="*/ 0 w 409"/>
                  <a:gd name="T9" fmla="*/ 1 h 658"/>
                  <a:gd name="T10" fmla="*/ 0 w 409"/>
                  <a:gd name="T11" fmla="*/ 1 h 65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9"/>
                  <a:gd name="T19" fmla="*/ 0 h 658"/>
                  <a:gd name="T20" fmla="*/ 409 w 409"/>
                  <a:gd name="T21" fmla="*/ 658 h 65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9" h="658">
                    <a:moveTo>
                      <a:pt x="17" y="38"/>
                    </a:moveTo>
                    <a:cubicBezTo>
                      <a:pt x="0" y="64"/>
                      <a:pt x="13" y="159"/>
                      <a:pt x="67" y="245"/>
                    </a:cubicBezTo>
                    <a:cubicBezTo>
                      <a:pt x="121" y="331"/>
                      <a:pt x="292" y="500"/>
                      <a:pt x="344" y="556"/>
                    </a:cubicBezTo>
                    <a:cubicBezTo>
                      <a:pt x="396" y="612"/>
                      <a:pt x="409" y="658"/>
                      <a:pt x="380" y="580"/>
                    </a:cubicBezTo>
                    <a:cubicBezTo>
                      <a:pt x="351" y="502"/>
                      <a:pt x="227" y="180"/>
                      <a:pt x="167" y="90"/>
                    </a:cubicBezTo>
                    <a:cubicBezTo>
                      <a:pt x="107" y="0"/>
                      <a:pt x="33" y="13"/>
                      <a:pt x="17" y="38"/>
                    </a:cubicBez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7" name="Freeform 19"/>
              <p:cNvSpPr>
                <a:spLocks/>
              </p:cNvSpPr>
              <p:nvPr/>
            </p:nvSpPr>
            <p:spPr bwMode="auto">
              <a:xfrm rot="728459">
                <a:off x="5002" y="913"/>
                <a:ext cx="105" cy="231"/>
              </a:xfrm>
              <a:custGeom>
                <a:avLst/>
                <a:gdLst>
                  <a:gd name="T0" fmla="*/ 0 w 409"/>
                  <a:gd name="T1" fmla="*/ 0 h 658"/>
                  <a:gd name="T2" fmla="*/ 0 w 409"/>
                  <a:gd name="T3" fmla="*/ 0 h 658"/>
                  <a:gd name="T4" fmla="*/ 0 w 409"/>
                  <a:gd name="T5" fmla="*/ 0 h 658"/>
                  <a:gd name="T6" fmla="*/ 0 w 409"/>
                  <a:gd name="T7" fmla="*/ 0 h 658"/>
                  <a:gd name="T8" fmla="*/ 0 w 409"/>
                  <a:gd name="T9" fmla="*/ 0 h 658"/>
                  <a:gd name="T10" fmla="*/ 0 w 409"/>
                  <a:gd name="T11" fmla="*/ 0 h 65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9"/>
                  <a:gd name="T19" fmla="*/ 0 h 658"/>
                  <a:gd name="T20" fmla="*/ 409 w 409"/>
                  <a:gd name="T21" fmla="*/ 658 h 65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9" h="658">
                    <a:moveTo>
                      <a:pt x="17" y="38"/>
                    </a:moveTo>
                    <a:cubicBezTo>
                      <a:pt x="0" y="64"/>
                      <a:pt x="13" y="159"/>
                      <a:pt x="67" y="245"/>
                    </a:cubicBezTo>
                    <a:cubicBezTo>
                      <a:pt x="121" y="331"/>
                      <a:pt x="292" y="500"/>
                      <a:pt x="344" y="556"/>
                    </a:cubicBezTo>
                    <a:cubicBezTo>
                      <a:pt x="396" y="612"/>
                      <a:pt x="409" y="658"/>
                      <a:pt x="380" y="580"/>
                    </a:cubicBezTo>
                    <a:cubicBezTo>
                      <a:pt x="351" y="502"/>
                      <a:pt x="227" y="180"/>
                      <a:pt x="167" y="90"/>
                    </a:cubicBezTo>
                    <a:cubicBezTo>
                      <a:pt x="107" y="0"/>
                      <a:pt x="33" y="13"/>
                      <a:pt x="17" y="38"/>
                    </a:cubicBez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694" name="Freeform 20"/>
            <p:cNvSpPr>
              <a:spLocks/>
            </p:cNvSpPr>
            <p:nvPr/>
          </p:nvSpPr>
          <p:spPr bwMode="auto">
            <a:xfrm rot="4401636">
              <a:off x="423" y="777"/>
              <a:ext cx="179" cy="353"/>
            </a:xfrm>
            <a:custGeom>
              <a:avLst/>
              <a:gdLst>
                <a:gd name="T0" fmla="*/ 0 w 409"/>
                <a:gd name="T1" fmla="*/ 1 h 658"/>
                <a:gd name="T2" fmla="*/ 0 w 409"/>
                <a:gd name="T3" fmla="*/ 1 h 658"/>
                <a:gd name="T4" fmla="*/ 0 w 409"/>
                <a:gd name="T5" fmla="*/ 1 h 658"/>
                <a:gd name="T6" fmla="*/ 0 w 409"/>
                <a:gd name="T7" fmla="*/ 1 h 658"/>
                <a:gd name="T8" fmla="*/ 0 w 409"/>
                <a:gd name="T9" fmla="*/ 1 h 658"/>
                <a:gd name="T10" fmla="*/ 0 w 409"/>
                <a:gd name="T11" fmla="*/ 1 h 6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9"/>
                <a:gd name="T19" fmla="*/ 0 h 658"/>
                <a:gd name="T20" fmla="*/ 409 w 409"/>
                <a:gd name="T21" fmla="*/ 658 h 65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9" h="658">
                  <a:moveTo>
                    <a:pt x="17" y="38"/>
                  </a:moveTo>
                  <a:cubicBezTo>
                    <a:pt x="0" y="64"/>
                    <a:pt x="13" y="159"/>
                    <a:pt x="67" y="245"/>
                  </a:cubicBezTo>
                  <a:cubicBezTo>
                    <a:pt x="121" y="331"/>
                    <a:pt x="292" y="500"/>
                    <a:pt x="344" y="556"/>
                  </a:cubicBezTo>
                  <a:cubicBezTo>
                    <a:pt x="396" y="612"/>
                    <a:pt x="409" y="658"/>
                    <a:pt x="380" y="580"/>
                  </a:cubicBezTo>
                  <a:cubicBezTo>
                    <a:pt x="351" y="502"/>
                    <a:pt x="227" y="180"/>
                    <a:pt x="167" y="90"/>
                  </a:cubicBezTo>
                  <a:cubicBezTo>
                    <a:pt x="107" y="0"/>
                    <a:pt x="33" y="13"/>
                    <a:pt x="17" y="38"/>
                  </a:cubicBez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81" name="Oval 21"/>
          <p:cNvSpPr>
            <a:spLocks noChangeArrowheads="1"/>
          </p:cNvSpPr>
          <p:nvPr/>
        </p:nvSpPr>
        <p:spPr bwMode="auto">
          <a:xfrm>
            <a:off x="7848600" y="0"/>
            <a:ext cx="762000" cy="838200"/>
          </a:xfrm>
          <a:prstGeom prst="ellipse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 altLang="en-US">
              <a:latin typeface="Arial" charset="0"/>
              <a:cs typeface="Arial" charset="0"/>
            </a:endParaRPr>
          </a:p>
        </p:txBody>
      </p:sp>
      <p:sp>
        <p:nvSpPr>
          <p:cNvPr id="28682" name="Freeform 22"/>
          <p:cNvSpPr>
            <a:spLocks/>
          </p:cNvSpPr>
          <p:nvPr/>
        </p:nvSpPr>
        <p:spPr bwMode="auto">
          <a:xfrm>
            <a:off x="7239000" y="1752600"/>
            <a:ext cx="1600200" cy="304800"/>
          </a:xfrm>
          <a:custGeom>
            <a:avLst/>
            <a:gdLst>
              <a:gd name="T0" fmla="*/ 2147483647 w 2016"/>
              <a:gd name="T1" fmla="*/ 2147483647 h 1472"/>
              <a:gd name="T2" fmla="*/ 2147483647 w 2016"/>
              <a:gd name="T3" fmla="*/ 2147483647 h 1472"/>
              <a:gd name="T4" fmla="*/ 2147483647 w 2016"/>
              <a:gd name="T5" fmla="*/ 2147483647 h 1472"/>
              <a:gd name="T6" fmla="*/ 2147483647 w 2016"/>
              <a:gd name="T7" fmla="*/ 2147483647 h 1472"/>
              <a:gd name="T8" fmla="*/ 2147483647 w 2016"/>
              <a:gd name="T9" fmla="*/ 2147483647 h 1472"/>
              <a:gd name="T10" fmla="*/ 2147483647 w 2016"/>
              <a:gd name="T11" fmla="*/ 2147483647 h 1472"/>
              <a:gd name="T12" fmla="*/ 2147483647 w 2016"/>
              <a:gd name="T13" fmla="*/ 2147483647 h 1472"/>
              <a:gd name="T14" fmla="*/ 2147483647 w 2016"/>
              <a:gd name="T15" fmla="*/ 2147483647 h 1472"/>
              <a:gd name="T16" fmla="*/ 2147483647 w 2016"/>
              <a:gd name="T17" fmla="*/ 2147483647 h 1472"/>
              <a:gd name="T18" fmla="*/ 2147483647 w 2016"/>
              <a:gd name="T19" fmla="*/ 2147483647 h 1472"/>
              <a:gd name="T20" fmla="*/ 2147483647 w 2016"/>
              <a:gd name="T21" fmla="*/ 2147483647 h 1472"/>
              <a:gd name="T22" fmla="*/ 2147483647 w 2016"/>
              <a:gd name="T23" fmla="*/ 2147483647 h 1472"/>
              <a:gd name="T24" fmla="*/ 2147483647 w 2016"/>
              <a:gd name="T25" fmla="*/ 2147483647 h 1472"/>
              <a:gd name="T26" fmla="*/ 2147483647 w 2016"/>
              <a:gd name="T27" fmla="*/ 2147483647 h 1472"/>
              <a:gd name="T28" fmla="*/ 2147483647 w 2016"/>
              <a:gd name="T29" fmla="*/ 2147483647 h 1472"/>
              <a:gd name="T30" fmla="*/ 2147483647 w 2016"/>
              <a:gd name="T31" fmla="*/ 2147483647 h 147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016"/>
              <a:gd name="T49" fmla="*/ 0 h 1472"/>
              <a:gd name="T50" fmla="*/ 2016 w 2016"/>
              <a:gd name="T51" fmla="*/ 1472 h 147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016" h="1472">
                <a:moveTo>
                  <a:pt x="16" y="848"/>
                </a:moveTo>
                <a:cubicBezTo>
                  <a:pt x="32" y="744"/>
                  <a:pt x="112" y="424"/>
                  <a:pt x="208" y="320"/>
                </a:cubicBezTo>
                <a:cubicBezTo>
                  <a:pt x="304" y="216"/>
                  <a:pt x="488" y="216"/>
                  <a:pt x="592" y="224"/>
                </a:cubicBezTo>
                <a:cubicBezTo>
                  <a:pt x="696" y="232"/>
                  <a:pt x="792" y="392"/>
                  <a:pt x="832" y="368"/>
                </a:cubicBezTo>
                <a:cubicBezTo>
                  <a:pt x="872" y="344"/>
                  <a:pt x="792" y="136"/>
                  <a:pt x="832" y="80"/>
                </a:cubicBezTo>
                <a:cubicBezTo>
                  <a:pt x="872" y="24"/>
                  <a:pt x="992" y="0"/>
                  <a:pt x="1072" y="32"/>
                </a:cubicBezTo>
                <a:cubicBezTo>
                  <a:pt x="1152" y="64"/>
                  <a:pt x="1240" y="248"/>
                  <a:pt x="1312" y="272"/>
                </a:cubicBezTo>
                <a:cubicBezTo>
                  <a:pt x="1384" y="296"/>
                  <a:pt x="1392" y="152"/>
                  <a:pt x="1504" y="176"/>
                </a:cubicBezTo>
                <a:cubicBezTo>
                  <a:pt x="1616" y="200"/>
                  <a:pt x="1952" y="288"/>
                  <a:pt x="1984" y="416"/>
                </a:cubicBezTo>
                <a:cubicBezTo>
                  <a:pt x="2016" y="544"/>
                  <a:pt x="1704" y="800"/>
                  <a:pt x="1696" y="944"/>
                </a:cubicBezTo>
                <a:cubicBezTo>
                  <a:pt x="1688" y="1088"/>
                  <a:pt x="1984" y="1192"/>
                  <a:pt x="1936" y="1280"/>
                </a:cubicBezTo>
                <a:cubicBezTo>
                  <a:pt x="1888" y="1368"/>
                  <a:pt x="1568" y="1472"/>
                  <a:pt x="1408" y="1472"/>
                </a:cubicBezTo>
                <a:cubicBezTo>
                  <a:pt x="1248" y="1472"/>
                  <a:pt x="1112" y="1376"/>
                  <a:pt x="976" y="1280"/>
                </a:cubicBezTo>
                <a:cubicBezTo>
                  <a:pt x="840" y="1184"/>
                  <a:pt x="736" y="952"/>
                  <a:pt x="592" y="896"/>
                </a:cubicBezTo>
                <a:cubicBezTo>
                  <a:pt x="448" y="840"/>
                  <a:pt x="208" y="952"/>
                  <a:pt x="112" y="944"/>
                </a:cubicBezTo>
                <a:cubicBezTo>
                  <a:pt x="16" y="936"/>
                  <a:pt x="0" y="952"/>
                  <a:pt x="16" y="848"/>
                </a:cubicBezTo>
                <a:close/>
              </a:path>
            </a:pathLst>
          </a:cu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Freeform 23"/>
          <p:cNvSpPr>
            <a:spLocks/>
          </p:cNvSpPr>
          <p:nvPr/>
        </p:nvSpPr>
        <p:spPr bwMode="auto">
          <a:xfrm>
            <a:off x="6553200" y="2057400"/>
            <a:ext cx="990600" cy="304800"/>
          </a:xfrm>
          <a:custGeom>
            <a:avLst/>
            <a:gdLst>
              <a:gd name="T0" fmla="*/ 2147483647 w 2016"/>
              <a:gd name="T1" fmla="*/ 2147483647 h 1472"/>
              <a:gd name="T2" fmla="*/ 2147483647 w 2016"/>
              <a:gd name="T3" fmla="*/ 2147483647 h 1472"/>
              <a:gd name="T4" fmla="*/ 2147483647 w 2016"/>
              <a:gd name="T5" fmla="*/ 2147483647 h 1472"/>
              <a:gd name="T6" fmla="*/ 2147483647 w 2016"/>
              <a:gd name="T7" fmla="*/ 2147483647 h 1472"/>
              <a:gd name="T8" fmla="*/ 2147483647 w 2016"/>
              <a:gd name="T9" fmla="*/ 2147483647 h 1472"/>
              <a:gd name="T10" fmla="*/ 2147483647 w 2016"/>
              <a:gd name="T11" fmla="*/ 2147483647 h 1472"/>
              <a:gd name="T12" fmla="*/ 2147483647 w 2016"/>
              <a:gd name="T13" fmla="*/ 2147483647 h 1472"/>
              <a:gd name="T14" fmla="*/ 2147483647 w 2016"/>
              <a:gd name="T15" fmla="*/ 2147483647 h 1472"/>
              <a:gd name="T16" fmla="*/ 2147483647 w 2016"/>
              <a:gd name="T17" fmla="*/ 2147483647 h 1472"/>
              <a:gd name="T18" fmla="*/ 2147483647 w 2016"/>
              <a:gd name="T19" fmla="*/ 2147483647 h 1472"/>
              <a:gd name="T20" fmla="*/ 2147483647 w 2016"/>
              <a:gd name="T21" fmla="*/ 2147483647 h 1472"/>
              <a:gd name="T22" fmla="*/ 2147483647 w 2016"/>
              <a:gd name="T23" fmla="*/ 2147483647 h 1472"/>
              <a:gd name="T24" fmla="*/ 2147483647 w 2016"/>
              <a:gd name="T25" fmla="*/ 2147483647 h 1472"/>
              <a:gd name="T26" fmla="*/ 2147483647 w 2016"/>
              <a:gd name="T27" fmla="*/ 2147483647 h 1472"/>
              <a:gd name="T28" fmla="*/ 2147483647 w 2016"/>
              <a:gd name="T29" fmla="*/ 2147483647 h 1472"/>
              <a:gd name="T30" fmla="*/ 2147483647 w 2016"/>
              <a:gd name="T31" fmla="*/ 2147483647 h 147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016"/>
              <a:gd name="T49" fmla="*/ 0 h 1472"/>
              <a:gd name="T50" fmla="*/ 2016 w 2016"/>
              <a:gd name="T51" fmla="*/ 1472 h 147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016" h="1472">
                <a:moveTo>
                  <a:pt x="16" y="848"/>
                </a:moveTo>
                <a:cubicBezTo>
                  <a:pt x="32" y="744"/>
                  <a:pt x="112" y="424"/>
                  <a:pt x="208" y="320"/>
                </a:cubicBezTo>
                <a:cubicBezTo>
                  <a:pt x="304" y="216"/>
                  <a:pt x="488" y="216"/>
                  <a:pt x="592" y="224"/>
                </a:cubicBezTo>
                <a:cubicBezTo>
                  <a:pt x="696" y="232"/>
                  <a:pt x="792" y="392"/>
                  <a:pt x="832" y="368"/>
                </a:cubicBezTo>
                <a:cubicBezTo>
                  <a:pt x="872" y="344"/>
                  <a:pt x="792" y="136"/>
                  <a:pt x="832" y="80"/>
                </a:cubicBezTo>
                <a:cubicBezTo>
                  <a:pt x="872" y="24"/>
                  <a:pt x="992" y="0"/>
                  <a:pt x="1072" y="32"/>
                </a:cubicBezTo>
                <a:cubicBezTo>
                  <a:pt x="1152" y="64"/>
                  <a:pt x="1240" y="248"/>
                  <a:pt x="1312" y="272"/>
                </a:cubicBezTo>
                <a:cubicBezTo>
                  <a:pt x="1384" y="296"/>
                  <a:pt x="1392" y="152"/>
                  <a:pt x="1504" y="176"/>
                </a:cubicBezTo>
                <a:cubicBezTo>
                  <a:pt x="1616" y="200"/>
                  <a:pt x="1952" y="288"/>
                  <a:pt x="1984" y="416"/>
                </a:cubicBezTo>
                <a:cubicBezTo>
                  <a:pt x="2016" y="544"/>
                  <a:pt x="1704" y="800"/>
                  <a:pt x="1696" y="944"/>
                </a:cubicBezTo>
                <a:cubicBezTo>
                  <a:pt x="1688" y="1088"/>
                  <a:pt x="1984" y="1192"/>
                  <a:pt x="1936" y="1280"/>
                </a:cubicBezTo>
                <a:cubicBezTo>
                  <a:pt x="1888" y="1368"/>
                  <a:pt x="1568" y="1472"/>
                  <a:pt x="1408" y="1472"/>
                </a:cubicBezTo>
                <a:cubicBezTo>
                  <a:pt x="1248" y="1472"/>
                  <a:pt x="1112" y="1376"/>
                  <a:pt x="976" y="1280"/>
                </a:cubicBezTo>
                <a:cubicBezTo>
                  <a:pt x="840" y="1184"/>
                  <a:pt x="736" y="952"/>
                  <a:pt x="592" y="896"/>
                </a:cubicBezTo>
                <a:cubicBezTo>
                  <a:pt x="448" y="840"/>
                  <a:pt x="208" y="952"/>
                  <a:pt x="112" y="944"/>
                </a:cubicBezTo>
                <a:cubicBezTo>
                  <a:pt x="16" y="936"/>
                  <a:pt x="0" y="952"/>
                  <a:pt x="16" y="848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8684" name="Picture 6" descr="flower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19400"/>
            <a:ext cx="16002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5" name="Picture 6" descr="flower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743200"/>
            <a:ext cx="16002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6" name="Picture 6" descr="flower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524000"/>
            <a:ext cx="16002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7" name="Picture 6" descr="flower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0"/>
            <a:ext cx="16002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1337998" y="2967335"/>
            <a:ext cx="6353022" cy="14465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88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Nghỉ</a:t>
            </a:r>
            <a:r>
              <a:rPr lang="en-US" sz="8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88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giải</a:t>
            </a:r>
            <a:r>
              <a:rPr lang="en-US" sz="8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88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lao</a:t>
            </a:r>
            <a:endParaRPr lang="en-US" sz="8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28689" name="Picture 8" descr="690739pesbqr6dqw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14400"/>
            <a:ext cx="3810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90" name="Picture 8" descr="690739pesbqr6dqw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04800"/>
            <a:ext cx="5018088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91" name="Picture 8" descr="690739pesbqr6dqw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724400"/>
            <a:ext cx="5018088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92" name="Picture 8" descr="690739pesbqr6dqw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53000"/>
            <a:ext cx="51974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266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nh nen dep don gi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6248400" cy="8382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400" b="1" dirty="0" err="1" smtClean="0"/>
              <a:t>Hoạt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động</a:t>
            </a:r>
            <a:r>
              <a:rPr lang="en-US" sz="4400" b="1" dirty="0" smtClean="0"/>
              <a:t> 2:</a:t>
            </a:r>
            <a:endParaRPr lang="en-US" sz="4400" b="1" dirty="0"/>
          </a:p>
        </p:txBody>
      </p:sp>
      <p:sp>
        <p:nvSpPr>
          <p:cNvPr id="26628" name="WordArt 4" descr="Narrow vertical"/>
          <p:cNvSpPr>
            <a:spLocks noChangeArrowheads="1" noChangeShapeType="1" noTextEdit="1"/>
          </p:cNvSpPr>
          <p:nvPr/>
        </p:nvSpPr>
        <p:spPr bwMode="auto">
          <a:xfrm>
            <a:off x="2895600" y="2514600"/>
            <a:ext cx="3962400" cy="15240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Luyện</a:t>
            </a:r>
            <a:r>
              <a:rPr lang="en-US" sz="36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tập</a:t>
            </a:r>
            <a:endParaRPr lang="en-US" sz="36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1638</TotalTime>
  <Words>574</Words>
  <Application>Microsoft Office PowerPoint</Application>
  <PresentationFormat>On-screen Show (4:3)</PresentationFormat>
  <Paragraphs>216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TRƯỜNG TIỂU HỌC CỔ THÀNH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Hoạt động 3 : Củng cố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Administrator</cp:lastModifiedBy>
  <cp:revision>101</cp:revision>
  <dcterms:created xsi:type="dcterms:W3CDTF">2018-01-18T11:30:49Z</dcterms:created>
  <dcterms:modified xsi:type="dcterms:W3CDTF">2020-04-21T10:20:31Z</dcterms:modified>
</cp:coreProperties>
</file>